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8" r:id="rId2"/>
    <p:sldId id="267" r:id="rId3"/>
    <p:sldId id="269" r:id="rId4"/>
    <p:sldId id="259" r:id="rId5"/>
    <p:sldId id="265" r:id="rId6"/>
    <p:sldId id="262" r:id="rId7"/>
    <p:sldId id="260" r:id="rId8"/>
    <p:sldId id="270" r:id="rId9"/>
    <p:sldId id="271" r:id="rId10"/>
    <p:sldId id="266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5CB"/>
    <a:srgbClr val="2ED04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5F2A11-25DE-4A35-BCA4-A3430B92E020}" v="63" dt="2022-07-03T17:27:41.874"/>
    <p1510:client id="{0EF6EAB1-FE65-4382-BB39-D5CFB9C491D4}" v="21" dt="2022-07-03T07:54:00.383"/>
    <p1510:client id="{949680CF-51E1-4C72-8CEE-7F91AA0FEDBE}" v="2" dt="2022-07-03T16:22:17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NESTO MANCUSI" userId="56534342-b02b-4cba-8271-ffde51e4f9b0" providerId="ADAL" clId="{0EF6EAB1-FE65-4382-BB39-D5CFB9C491D4}"/>
    <pc:docChg chg="undo redo custSel addSld delSld modSld sldOrd">
      <pc:chgData name="ERNESTO MANCUSI" userId="56534342-b02b-4cba-8271-ffde51e4f9b0" providerId="ADAL" clId="{0EF6EAB1-FE65-4382-BB39-D5CFB9C491D4}" dt="2022-07-03T19:36:02.781" v="596" actId="115"/>
      <pc:docMkLst>
        <pc:docMk/>
      </pc:docMkLst>
      <pc:sldChg chg="delSp modSp del mod">
        <pc:chgData name="ERNESTO MANCUSI" userId="56534342-b02b-4cba-8271-ffde51e4f9b0" providerId="ADAL" clId="{0EF6EAB1-FE65-4382-BB39-D5CFB9C491D4}" dt="2022-07-01T17:44:59.245" v="110" actId="47"/>
        <pc:sldMkLst>
          <pc:docMk/>
          <pc:sldMk cId="1766492265" sldId="256"/>
        </pc:sldMkLst>
        <pc:spChg chg="mod">
          <ac:chgData name="ERNESTO MANCUSI" userId="56534342-b02b-4cba-8271-ffde51e4f9b0" providerId="ADAL" clId="{0EF6EAB1-FE65-4382-BB39-D5CFB9C491D4}" dt="2022-07-01T17:40:15.814" v="38" actId="1076"/>
          <ac:spMkLst>
            <pc:docMk/>
            <pc:sldMk cId="1766492265" sldId="256"/>
            <ac:spMk id="2" creationId="{FC83F46F-D90F-A391-DEC5-8490ECEDB131}"/>
          </ac:spMkLst>
        </pc:spChg>
        <pc:spChg chg="mod">
          <ac:chgData name="ERNESTO MANCUSI" userId="56534342-b02b-4cba-8271-ffde51e4f9b0" providerId="ADAL" clId="{0EF6EAB1-FE65-4382-BB39-D5CFB9C491D4}" dt="2022-07-01T17:43:04.537" v="66" actId="1076"/>
          <ac:spMkLst>
            <pc:docMk/>
            <pc:sldMk cId="1766492265" sldId="256"/>
            <ac:spMk id="3" creationId="{6206F50A-0518-FCC0-7629-FE9CE1F5C0A9}"/>
          </ac:spMkLst>
        </pc:spChg>
        <pc:spChg chg="mod">
          <ac:chgData name="ERNESTO MANCUSI" userId="56534342-b02b-4cba-8271-ffde51e4f9b0" providerId="ADAL" clId="{0EF6EAB1-FE65-4382-BB39-D5CFB9C491D4}" dt="2022-07-01T17:39:51.396" v="34" actId="403"/>
          <ac:spMkLst>
            <pc:docMk/>
            <pc:sldMk cId="1766492265" sldId="256"/>
            <ac:spMk id="8" creationId="{FE781A89-A0B7-45CA-F36C-C2B49C09F5DD}"/>
          </ac:spMkLst>
        </pc:spChg>
        <pc:spChg chg="mod">
          <ac:chgData name="ERNESTO MANCUSI" userId="56534342-b02b-4cba-8271-ffde51e4f9b0" providerId="ADAL" clId="{0EF6EAB1-FE65-4382-BB39-D5CFB9C491D4}" dt="2022-07-01T17:39:58.734" v="35" actId="1076"/>
          <ac:spMkLst>
            <pc:docMk/>
            <pc:sldMk cId="1766492265" sldId="256"/>
            <ac:spMk id="11" creationId="{016B4487-29E8-B5E6-DCDA-08FEB807A311}"/>
          </ac:spMkLst>
        </pc:spChg>
        <pc:picChg chg="del mod">
          <ac:chgData name="ERNESTO MANCUSI" userId="56534342-b02b-4cba-8271-ffde51e4f9b0" providerId="ADAL" clId="{0EF6EAB1-FE65-4382-BB39-D5CFB9C491D4}" dt="2022-07-01T17:42:40.367" v="53" actId="478"/>
          <ac:picMkLst>
            <pc:docMk/>
            <pc:sldMk cId="1766492265" sldId="256"/>
            <ac:picMk id="5" creationId="{CABC5FE7-BC9D-D8C6-02FF-E9570B6CCA36}"/>
          </ac:picMkLst>
        </pc:picChg>
      </pc:sldChg>
      <pc:sldChg chg="addSp delSp modSp del mod">
        <pc:chgData name="ERNESTO MANCUSI" userId="56534342-b02b-4cba-8271-ffde51e4f9b0" providerId="ADAL" clId="{0EF6EAB1-FE65-4382-BB39-D5CFB9C491D4}" dt="2022-07-01T17:42:15.459" v="47" actId="47"/>
        <pc:sldMkLst>
          <pc:docMk/>
          <pc:sldMk cId="109359942" sldId="257"/>
        </pc:sldMkLst>
        <pc:spChg chg="del">
          <ac:chgData name="ERNESTO MANCUSI" userId="56534342-b02b-4cba-8271-ffde51e4f9b0" providerId="ADAL" clId="{0EF6EAB1-FE65-4382-BB39-D5CFB9C491D4}" dt="2022-07-01T17:42:08.045" v="43" actId="478"/>
          <ac:spMkLst>
            <pc:docMk/>
            <pc:sldMk cId="109359942" sldId="257"/>
            <ac:spMk id="2" creationId="{24BBB6FF-D4AA-4419-2A67-39EF44C5DD2E}"/>
          </ac:spMkLst>
        </pc:spChg>
        <pc:spChg chg="add mod">
          <ac:chgData name="ERNESTO MANCUSI" userId="56534342-b02b-4cba-8271-ffde51e4f9b0" providerId="ADAL" clId="{0EF6EAB1-FE65-4382-BB39-D5CFB9C491D4}" dt="2022-07-01T17:42:08.045" v="43" actId="478"/>
          <ac:spMkLst>
            <pc:docMk/>
            <pc:sldMk cId="109359942" sldId="257"/>
            <ac:spMk id="4" creationId="{BEC98E70-131C-EC1A-16D5-3D84FA23A036}"/>
          </ac:spMkLst>
        </pc:spChg>
        <pc:picChg chg="del">
          <ac:chgData name="ERNESTO MANCUSI" userId="56534342-b02b-4cba-8271-ffde51e4f9b0" providerId="ADAL" clId="{0EF6EAB1-FE65-4382-BB39-D5CFB9C491D4}" dt="2022-07-01T17:42:06.436" v="42" actId="478"/>
          <ac:picMkLst>
            <pc:docMk/>
            <pc:sldMk cId="109359942" sldId="257"/>
            <ac:picMk id="5" creationId="{4582A8D0-F5C9-69E9-2BBF-E287D95623FF}"/>
          </ac:picMkLst>
        </pc:picChg>
      </pc:sldChg>
      <pc:sldChg chg="modSp mod">
        <pc:chgData name="ERNESTO MANCUSI" userId="56534342-b02b-4cba-8271-ffde51e4f9b0" providerId="ADAL" clId="{0EF6EAB1-FE65-4382-BB39-D5CFB9C491D4}" dt="2022-07-01T20:35:26.225" v="212" actId="1076"/>
        <pc:sldMkLst>
          <pc:docMk/>
          <pc:sldMk cId="1585095063" sldId="258"/>
        </pc:sldMkLst>
        <pc:spChg chg="mod">
          <ac:chgData name="ERNESTO MANCUSI" userId="56534342-b02b-4cba-8271-ffde51e4f9b0" providerId="ADAL" clId="{0EF6EAB1-FE65-4382-BB39-D5CFB9C491D4}" dt="2022-07-01T20:34:22.191" v="195" actId="20577"/>
          <ac:spMkLst>
            <pc:docMk/>
            <pc:sldMk cId="1585095063" sldId="258"/>
            <ac:spMk id="2" creationId="{A3F3507E-2B9D-6629-498B-1D3900976753}"/>
          </ac:spMkLst>
        </pc:spChg>
        <pc:spChg chg="mod">
          <ac:chgData name="ERNESTO MANCUSI" userId="56534342-b02b-4cba-8271-ffde51e4f9b0" providerId="ADAL" clId="{0EF6EAB1-FE65-4382-BB39-D5CFB9C491D4}" dt="2022-07-01T20:35:00.315" v="197" actId="20577"/>
          <ac:spMkLst>
            <pc:docMk/>
            <pc:sldMk cId="1585095063" sldId="258"/>
            <ac:spMk id="3" creationId="{B1D9D7A3-CEB9-BE92-C422-714415F05F5E}"/>
          </ac:spMkLst>
        </pc:spChg>
        <pc:spChg chg="mod">
          <ac:chgData name="ERNESTO MANCUSI" userId="56534342-b02b-4cba-8271-ffde51e4f9b0" providerId="ADAL" clId="{0EF6EAB1-FE65-4382-BB39-D5CFB9C491D4}" dt="2022-07-01T20:35:06" v="204" actId="20577"/>
          <ac:spMkLst>
            <pc:docMk/>
            <pc:sldMk cId="1585095063" sldId="258"/>
            <ac:spMk id="6" creationId="{500E9DF5-C442-E739-E7E3-3DB00AFE348B}"/>
          </ac:spMkLst>
        </pc:spChg>
        <pc:spChg chg="mod">
          <ac:chgData name="ERNESTO MANCUSI" userId="56534342-b02b-4cba-8271-ffde51e4f9b0" providerId="ADAL" clId="{0EF6EAB1-FE65-4382-BB39-D5CFB9C491D4}" dt="2022-07-01T20:35:26.225" v="212" actId="1076"/>
          <ac:spMkLst>
            <pc:docMk/>
            <pc:sldMk cId="1585095063" sldId="258"/>
            <ac:spMk id="8" creationId="{49F9B188-A966-9201-38F8-EDDC2696B284}"/>
          </ac:spMkLst>
        </pc:spChg>
      </pc:sldChg>
      <pc:sldChg chg="modSp mod">
        <pc:chgData name="ERNESTO MANCUSI" userId="56534342-b02b-4cba-8271-ffde51e4f9b0" providerId="ADAL" clId="{0EF6EAB1-FE65-4382-BB39-D5CFB9C491D4}" dt="2022-07-01T21:37:05.709" v="441" actId="14100"/>
        <pc:sldMkLst>
          <pc:docMk/>
          <pc:sldMk cId="4076161112" sldId="259"/>
        </pc:sldMkLst>
        <pc:spChg chg="mod">
          <ac:chgData name="ERNESTO MANCUSI" userId="56534342-b02b-4cba-8271-ffde51e4f9b0" providerId="ADAL" clId="{0EF6EAB1-FE65-4382-BB39-D5CFB9C491D4}" dt="2022-07-01T21:37:05.709" v="441" actId="14100"/>
          <ac:spMkLst>
            <pc:docMk/>
            <pc:sldMk cId="4076161112" sldId="259"/>
            <ac:spMk id="7" creationId="{2F58C05A-D3F4-A1AA-E910-67D75B2852D3}"/>
          </ac:spMkLst>
        </pc:spChg>
      </pc:sldChg>
      <pc:sldChg chg="modSp mod">
        <pc:chgData name="ERNESTO MANCUSI" userId="56534342-b02b-4cba-8271-ffde51e4f9b0" providerId="ADAL" clId="{0EF6EAB1-FE65-4382-BB39-D5CFB9C491D4}" dt="2022-07-03T19:36:02.781" v="596" actId="115"/>
        <pc:sldMkLst>
          <pc:docMk/>
          <pc:sldMk cId="2528963448" sldId="260"/>
        </pc:sldMkLst>
        <pc:spChg chg="mod">
          <ac:chgData name="ERNESTO MANCUSI" userId="56534342-b02b-4cba-8271-ffde51e4f9b0" providerId="ADAL" clId="{0EF6EAB1-FE65-4382-BB39-D5CFB9C491D4}" dt="2022-07-01T20:38:54.696" v="302"/>
          <ac:spMkLst>
            <pc:docMk/>
            <pc:sldMk cId="2528963448" sldId="260"/>
            <ac:spMk id="2" creationId="{EB5FFF41-C410-430A-C9A0-83071FAB111E}"/>
          </ac:spMkLst>
        </pc:spChg>
        <pc:spChg chg="mod">
          <ac:chgData name="ERNESTO MANCUSI" userId="56534342-b02b-4cba-8271-ffde51e4f9b0" providerId="ADAL" clId="{0EF6EAB1-FE65-4382-BB39-D5CFB9C491D4}" dt="2022-07-03T19:36:02.781" v="596" actId="115"/>
          <ac:spMkLst>
            <pc:docMk/>
            <pc:sldMk cId="2528963448" sldId="260"/>
            <ac:spMk id="3" creationId="{E3B3EE60-6B4A-441C-92F4-30BC5398D9F1}"/>
          </ac:spMkLst>
        </pc:spChg>
      </pc:sldChg>
      <pc:sldChg chg="modSp mod">
        <pc:chgData name="ERNESTO MANCUSI" userId="56534342-b02b-4cba-8271-ffde51e4f9b0" providerId="ADAL" clId="{0EF6EAB1-FE65-4382-BB39-D5CFB9C491D4}" dt="2022-07-03T07:47:32.364" v="505" actId="20577"/>
        <pc:sldMkLst>
          <pc:docMk/>
          <pc:sldMk cId="1465523032" sldId="262"/>
        </pc:sldMkLst>
        <pc:spChg chg="mod">
          <ac:chgData name="ERNESTO MANCUSI" userId="56534342-b02b-4cba-8271-ffde51e4f9b0" providerId="ADAL" clId="{0EF6EAB1-FE65-4382-BB39-D5CFB9C491D4}" dt="2022-07-01T20:36:13.367" v="234" actId="20577"/>
          <ac:spMkLst>
            <pc:docMk/>
            <pc:sldMk cId="1465523032" sldId="262"/>
            <ac:spMk id="2" creationId="{74CA64FA-2DCB-E7FF-4925-0632714B78F2}"/>
          </ac:spMkLst>
        </pc:spChg>
        <pc:spChg chg="mod">
          <ac:chgData name="ERNESTO MANCUSI" userId="56534342-b02b-4cba-8271-ffde51e4f9b0" providerId="ADAL" clId="{0EF6EAB1-FE65-4382-BB39-D5CFB9C491D4}" dt="2022-07-03T07:47:32.364" v="505" actId="20577"/>
          <ac:spMkLst>
            <pc:docMk/>
            <pc:sldMk cId="1465523032" sldId="262"/>
            <ac:spMk id="16" creationId="{9BB91168-0A73-1C5F-2954-E4CC28F3383C}"/>
          </ac:spMkLst>
        </pc:spChg>
      </pc:sldChg>
      <pc:sldChg chg="addSp delSp modSp mod">
        <pc:chgData name="ERNESTO MANCUSI" userId="56534342-b02b-4cba-8271-ffde51e4f9b0" providerId="ADAL" clId="{0EF6EAB1-FE65-4382-BB39-D5CFB9C491D4}" dt="2022-07-03T07:53:21.496" v="588" actId="14100"/>
        <pc:sldMkLst>
          <pc:docMk/>
          <pc:sldMk cId="2077592073" sldId="265"/>
        </pc:sldMkLst>
        <pc:spChg chg="mod">
          <ac:chgData name="ERNESTO MANCUSI" userId="56534342-b02b-4cba-8271-ffde51e4f9b0" providerId="ADAL" clId="{0EF6EAB1-FE65-4382-BB39-D5CFB9C491D4}" dt="2022-07-01T21:38:07.162" v="443" actId="20577"/>
          <ac:spMkLst>
            <pc:docMk/>
            <pc:sldMk cId="2077592073" sldId="265"/>
            <ac:spMk id="2" creationId="{1AEF544E-9ADB-A4F9-0871-6542FA2B2252}"/>
          </ac:spMkLst>
        </pc:spChg>
        <pc:spChg chg="mod">
          <ac:chgData name="ERNESTO MANCUSI" userId="56534342-b02b-4cba-8271-ffde51e4f9b0" providerId="ADAL" clId="{0EF6EAB1-FE65-4382-BB39-D5CFB9C491D4}" dt="2022-07-01T20:35:41.901" v="216" actId="20577"/>
          <ac:spMkLst>
            <pc:docMk/>
            <pc:sldMk cId="2077592073" sldId="265"/>
            <ac:spMk id="41" creationId="{1B942FD1-CA79-A0D1-38D1-99CC974CB76F}"/>
          </ac:spMkLst>
        </pc:spChg>
        <pc:spChg chg="mod">
          <ac:chgData name="ERNESTO MANCUSI" userId="56534342-b02b-4cba-8271-ffde51e4f9b0" providerId="ADAL" clId="{0EF6EAB1-FE65-4382-BB39-D5CFB9C491D4}" dt="2022-07-01T20:36:07.912" v="232" actId="20577"/>
          <ac:spMkLst>
            <pc:docMk/>
            <pc:sldMk cId="2077592073" sldId="265"/>
            <ac:spMk id="42" creationId="{33F0139F-D3D3-D67D-20FB-98225DB21F66}"/>
          </ac:spMkLst>
        </pc:spChg>
        <pc:spChg chg="mod">
          <ac:chgData name="ERNESTO MANCUSI" userId="56534342-b02b-4cba-8271-ffde51e4f9b0" providerId="ADAL" clId="{0EF6EAB1-FE65-4382-BB39-D5CFB9C491D4}" dt="2022-07-01T20:35:49.439" v="226" actId="20577"/>
          <ac:spMkLst>
            <pc:docMk/>
            <pc:sldMk cId="2077592073" sldId="265"/>
            <ac:spMk id="43" creationId="{37BFF560-6567-941A-5579-E42B188D3AF4}"/>
          </ac:spMkLst>
        </pc:spChg>
        <pc:picChg chg="mod">
          <ac:chgData name="ERNESTO MANCUSI" userId="56534342-b02b-4cba-8271-ffde51e4f9b0" providerId="ADAL" clId="{0EF6EAB1-FE65-4382-BB39-D5CFB9C491D4}" dt="2022-07-03T07:52:06.996" v="522" actId="1076"/>
          <ac:picMkLst>
            <pc:docMk/>
            <pc:sldMk cId="2077592073" sldId="265"/>
            <ac:picMk id="40" creationId="{BD1CB7B9-B4F4-3B6D-68B1-3504CDF8E7AB}"/>
          </ac:picMkLst>
        </pc:picChg>
        <pc:inkChg chg="add del mod">
          <ac:chgData name="ERNESTO MANCUSI" userId="56534342-b02b-4cba-8271-ffde51e4f9b0" providerId="ADAL" clId="{0EF6EAB1-FE65-4382-BB39-D5CFB9C491D4}" dt="2022-07-03T07:52:03.340" v="517" actId="478"/>
          <ac:inkMkLst>
            <pc:docMk/>
            <pc:sldMk cId="2077592073" sldId="265"/>
            <ac:inkMk id="29" creationId="{C0F3B900-4E07-C3AD-E9E0-A1166E523235}"/>
          </ac:inkMkLst>
        </pc:inkChg>
        <pc:inkChg chg="add mod">
          <ac:chgData name="ERNESTO MANCUSI" userId="56534342-b02b-4cba-8271-ffde51e4f9b0" providerId="ADAL" clId="{0EF6EAB1-FE65-4382-BB39-D5CFB9C491D4}" dt="2022-07-03T07:52:25.172" v="575" actId="208"/>
          <ac:inkMkLst>
            <pc:docMk/>
            <pc:sldMk cId="2077592073" sldId="265"/>
            <ac:inkMk id="30" creationId="{AD15BAC6-AF4D-4C4A-88DE-0E6404742EA8}"/>
          </ac:inkMkLst>
        </pc:inkChg>
        <pc:inkChg chg="add del mod">
          <ac:chgData name="ERNESTO MANCUSI" userId="56534342-b02b-4cba-8271-ffde51e4f9b0" providerId="ADAL" clId="{0EF6EAB1-FE65-4382-BB39-D5CFB9C491D4}" dt="2022-07-03T07:52:32.796" v="578" actId="21"/>
          <ac:inkMkLst>
            <pc:docMk/>
            <pc:sldMk cId="2077592073" sldId="265"/>
            <ac:inkMk id="33" creationId="{50A5B3DE-C41B-A1B6-9085-FE1CB6912549}"/>
          </ac:inkMkLst>
        </pc:inkChg>
        <pc:inkChg chg="add mod">
          <ac:chgData name="ERNESTO MANCUSI" userId="56534342-b02b-4cba-8271-ffde51e4f9b0" providerId="ADAL" clId="{0EF6EAB1-FE65-4382-BB39-D5CFB9C491D4}" dt="2022-07-03T07:52:45.811" v="582" actId="1076"/>
          <ac:inkMkLst>
            <pc:docMk/>
            <pc:sldMk cId="2077592073" sldId="265"/>
            <ac:inkMk id="34" creationId="{04A73FFB-B136-816F-8D57-EDE6DAB433DD}"/>
          </ac:inkMkLst>
        </pc:inkChg>
        <pc:inkChg chg="add del">
          <ac:chgData name="ERNESTO MANCUSI" userId="56534342-b02b-4cba-8271-ffde51e4f9b0" providerId="ADAL" clId="{0EF6EAB1-FE65-4382-BB39-D5CFB9C491D4}" dt="2022-07-03T07:51:28.046" v="508" actId="21"/>
          <ac:inkMkLst>
            <pc:docMk/>
            <pc:sldMk cId="2077592073" sldId="265"/>
            <ac:inkMk id="81" creationId="{C0E04E4E-5C54-98DC-3595-C9DCE3C6681F}"/>
          </ac:inkMkLst>
        </pc:inkChg>
        <pc:inkChg chg="del">
          <ac:chgData name="ERNESTO MANCUSI" userId="56534342-b02b-4cba-8271-ffde51e4f9b0" providerId="ADAL" clId="{0EF6EAB1-FE65-4382-BB39-D5CFB9C491D4}" dt="2022-07-03T07:52:30.640" v="576" actId="478"/>
          <ac:inkMkLst>
            <pc:docMk/>
            <pc:sldMk cId="2077592073" sldId="265"/>
            <ac:inkMk id="83" creationId="{D7608066-5442-39D4-EDDC-17D8922A19B6}"/>
          </ac:inkMkLst>
        </pc:inkChg>
        <pc:cxnChg chg="mod">
          <ac:chgData name="ERNESTO MANCUSI" userId="56534342-b02b-4cba-8271-ffde51e4f9b0" providerId="ADAL" clId="{0EF6EAB1-FE65-4382-BB39-D5CFB9C491D4}" dt="2022-07-01T20:35:41.901" v="216" actId="20577"/>
          <ac:cxnSpMkLst>
            <pc:docMk/>
            <pc:sldMk cId="2077592073" sldId="265"/>
            <ac:cxnSpMk id="47" creationId="{1B41A87E-0E66-CC3B-84B3-3A83E7588244}"/>
          </ac:cxnSpMkLst>
        </pc:cxnChg>
        <pc:cxnChg chg="mod">
          <ac:chgData name="ERNESTO MANCUSI" userId="56534342-b02b-4cba-8271-ffde51e4f9b0" providerId="ADAL" clId="{0EF6EAB1-FE65-4382-BB39-D5CFB9C491D4}" dt="2022-07-01T20:35:41.901" v="216" actId="20577"/>
          <ac:cxnSpMkLst>
            <pc:docMk/>
            <pc:sldMk cId="2077592073" sldId="265"/>
            <ac:cxnSpMk id="49" creationId="{2A90B8BB-29D4-9885-89DB-B91383C3710B}"/>
          </ac:cxnSpMkLst>
        </pc:cxnChg>
        <pc:cxnChg chg="mod">
          <ac:chgData name="ERNESTO MANCUSI" userId="56534342-b02b-4cba-8271-ffde51e4f9b0" providerId="ADAL" clId="{0EF6EAB1-FE65-4382-BB39-D5CFB9C491D4}" dt="2022-07-03T07:53:21.496" v="588" actId="14100"/>
          <ac:cxnSpMkLst>
            <pc:docMk/>
            <pc:sldMk cId="2077592073" sldId="265"/>
            <ac:cxnSpMk id="52" creationId="{0DD5E356-1B85-A30A-1D85-9180DB713CD1}"/>
          </ac:cxnSpMkLst>
        </pc:cxnChg>
        <pc:cxnChg chg="mod">
          <ac:chgData name="ERNESTO MANCUSI" userId="56534342-b02b-4cba-8271-ffde51e4f9b0" providerId="ADAL" clId="{0EF6EAB1-FE65-4382-BB39-D5CFB9C491D4}" dt="2022-07-03T07:53:11.684" v="587" actId="1076"/>
          <ac:cxnSpMkLst>
            <pc:docMk/>
            <pc:sldMk cId="2077592073" sldId="265"/>
            <ac:cxnSpMk id="54" creationId="{655D5DB3-402A-AA08-6AFB-B402A1757972}"/>
          </ac:cxnSpMkLst>
        </pc:cxnChg>
        <pc:cxnChg chg="mod">
          <ac:chgData name="ERNESTO MANCUSI" userId="56534342-b02b-4cba-8271-ffde51e4f9b0" providerId="ADAL" clId="{0EF6EAB1-FE65-4382-BB39-D5CFB9C491D4}" dt="2022-07-01T20:36:07.912" v="232" actId="20577"/>
          <ac:cxnSpMkLst>
            <pc:docMk/>
            <pc:sldMk cId="2077592073" sldId="265"/>
            <ac:cxnSpMk id="65" creationId="{6B8964C0-D891-2FE6-FFBC-D60569935895}"/>
          </ac:cxnSpMkLst>
        </pc:cxnChg>
        <pc:cxnChg chg="mod">
          <ac:chgData name="ERNESTO MANCUSI" userId="56534342-b02b-4cba-8271-ffde51e4f9b0" providerId="ADAL" clId="{0EF6EAB1-FE65-4382-BB39-D5CFB9C491D4}" dt="2022-07-01T20:36:07.912" v="232" actId="20577"/>
          <ac:cxnSpMkLst>
            <pc:docMk/>
            <pc:sldMk cId="2077592073" sldId="265"/>
            <ac:cxnSpMk id="67" creationId="{FFED441B-CB20-3CC2-A592-EECA65B04B9A}"/>
          </ac:cxnSpMkLst>
        </pc:cxnChg>
      </pc:sldChg>
      <pc:sldChg chg="addSp delSp modSp mod">
        <pc:chgData name="ERNESTO MANCUSI" userId="56534342-b02b-4cba-8271-ffde51e4f9b0" providerId="ADAL" clId="{0EF6EAB1-FE65-4382-BB39-D5CFB9C491D4}" dt="2022-07-01T20:41:44.001" v="396" actId="478"/>
        <pc:sldMkLst>
          <pc:docMk/>
          <pc:sldMk cId="2245477939" sldId="266"/>
        </pc:sldMkLst>
        <pc:spChg chg="del">
          <ac:chgData name="ERNESTO MANCUSI" userId="56534342-b02b-4cba-8271-ffde51e4f9b0" providerId="ADAL" clId="{0EF6EAB1-FE65-4382-BB39-D5CFB9C491D4}" dt="2022-07-01T20:41:36.723" v="393" actId="21"/>
          <ac:spMkLst>
            <pc:docMk/>
            <pc:sldMk cId="2245477939" sldId="266"/>
            <ac:spMk id="3" creationId="{BE43633E-BCBE-84C3-7327-7264AF3B1228}"/>
          </ac:spMkLst>
        </pc:spChg>
        <pc:spChg chg="add del mod">
          <ac:chgData name="ERNESTO MANCUSI" userId="56534342-b02b-4cba-8271-ffde51e4f9b0" providerId="ADAL" clId="{0EF6EAB1-FE65-4382-BB39-D5CFB9C491D4}" dt="2022-07-01T20:41:44.001" v="396" actId="478"/>
          <ac:spMkLst>
            <pc:docMk/>
            <pc:sldMk cId="2245477939" sldId="266"/>
            <ac:spMk id="5" creationId="{6D9FE09F-B556-C103-DCCF-E086C77285B1}"/>
          </ac:spMkLst>
        </pc:spChg>
      </pc:sldChg>
      <pc:sldChg chg="addSp delSp modSp add mod setBg setClrOvrMap delDesignElem modNotesTx">
        <pc:chgData name="ERNESTO MANCUSI" userId="56534342-b02b-4cba-8271-ffde51e4f9b0" providerId="ADAL" clId="{0EF6EAB1-FE65-4382-BB39-D5CFB9C491D4}" dt="2022-07-03T07:37:58.591" v="458" actId="6549"/>
        <pc:sldMkLst>
          <pc:docMk/>
          <pc:sldMk cId="3170646249" sldId="267"/>
        </pc:sldMkLst>
        <pc:spChg chg="mod">
          <ac:chgData name="ERNESTO MANCUSI" userId="56534342-b02b-4cba-8271-ffde51e4f9b0" providerId="ADAL" clId="{0EF6EAB1-FE65-4382-BB39-D5CFB9C491D4}" dt="2022-07-01T20:43:26.259" v="407" actId="26606"/>
          <ac:spMkLst>
            <pc:docMk/>
            <pc:sldMk cId="3170646249" sldId="267"/>
            <ac:spMk id="2" creationId="{24BBB6FF-D4AA-4419-2A67-39EF44C5DD2E}"/>
          </ac:spMkLst>
        </pc:spChg>
        <pc:spChg chg="mod">
          <ac:chgData name="ERNESTO MANCUSI" userId="56534342-b02b-4cba-8271-ffde51e4f9b0" providerId="ADAL" clId="{0EF6EAB1-FE65-4382-BB39-D5CFB9C491D4}" dt="2022-07-03T07:37:52.634" v="455" actId="20577"/>
          <ac:spMkLst>
            <pc:docMk/>
            <pc:sldMk cId="3170646249" sldId="267"/>
            <ac:spMk id="9" creationId="{1F6E1B4A-5931-82FA-0068-7BD05C6CC4F2}"/>
          </ac:spMkLst>
        </pc:spChg>
        <pc:spChg chg="add del">
          <ac:chgData name="ERNESTO MANCUSI" userId="56534342-b02b-4cba-8271-ffde51e4f9b0" providerId="ADAL" clId="{0EF6EAB1-FE65-4382-BB39-D5CFB9C491D4}" dt="2022-07-01T20:43:02.213" v="400" actId="26606"/>
          <ac:spMkLst>
            <pc:docMk/>
            <pc:sldMk cId="3170646249" sldId="267"/>
            <ac:spMk id="11" creationId="{94E4D846-3AFC-4F86-8C35-24B0542A269D}"/>
          </ac:spMkLst>
        </pc:spChg>
        <pc:spChg chg="add del">
          <ac:chgData name="ERNESTO MANCUSI" userId="56534342-b02b-4cba-8271-ffde51e4f9b0" providerId="ADAL" clId="{0EF6EAB1-FE65-4382-BB39-D5CFB9C491D4}" dt="2022-07-01T20:43:02.213" v="400" actId="26606"/>
          <ac:spMkLst>
            <pc:docMk/>
            <pc:sldMk cId="3170646249" sldId="267"/>
            <ac:spMk id="12" creationId="{284781B9-12CB-45C3-907A-9ED93FF72C65}"/>
          </ac:spMkLst>
        </pc:spChg>
        <pc:spChg chg="add del">
          <ac:chgData name="ERNESTO MANCUSI" userId="56534342-b02b-4cba-8271-ffde51e4f9b0" providerId="ADAL" clId="{0EF6EAB1-FE65-4382-BB39-D5CFB9C491D4}" dt="2022-07-01T20:43:02.213" v="400" actId="26606"/>
          <ac:spMkLst>
            <pc:docMk/>
            <pc:sldMk cId="3170646249" sldId="267"/>
            <ac:spMk id="13" creationId="{55D4142C-5077-457F-A6AD-3FECFDB39685}"/>
          </ac:spMkLst>
        </pc:spChg>
        <pc:spChg chg="add del">
          <ac:chgData name="ERNESTO MANCUSI" userId="56534342-b02b-4cba-8271-ffde51e4f9b0" providerId="ADAL" clId="{0EF6EAB1-FE65-4382-BB39-D5CFB9C491D4}" dt="2022-07-01T20:42:58.651" v="398" actId="26606"/>
          <ac:spMkLst>
            <pc:docMk/>
            <pc:sldMk cId="3170646249" sldId="267"/>
            <ac:spMk id="14" creationId="{9AA72BD9-2C5A-4EDC-931F-5AA08EACA0F3}"/>
          </ac:spMkLst>
        </pc:spChg>
        <pc:spChg chg="add del">
          <ac:chgData name="ERNESTO MANCUSI" userId="56534342-b02b-4cba-8271-ffde51e4f9b0" providerId="ADAL" clId="{0EF6EAB1-FE65-4382-BB39-D5CFB9C491D4}" dt="2022-07-01T20:43:02.213" v="400" actId="26606"/>
          <ac:spMkLst>
            <pc:docMk/>
            <pc:sldMk cId="3170646249" sldId="267"/>
            <ac:spMk id="15" creationId="{7A5F0580-5EE9-419F-96EE-B6529EF6E7D0}"/>
          </ac:spMkLst>
        </pc:spChg>
        <pc:spChg chg="add del">
          <ac:chgData name="ERNESTO MANCUSI" userId="56534342-b02b-4cba-8271-ffde51e4f9b0" providerId="ADAL" clId="{0EF6EAB1-FE65-4382-BB39-D5CFB9C491D4}" dt="2022-07-01T20:42:58.651" v="398" actId="26606"/>
          <ac:spMkLst>
            <pc:docMk/>
            <pc:sldMk cId="3170646249" sldId="267"/>
            <ac:spMk id="16" creationId="{DD3981AC-7B61-4947-BCF3-F7AA7FA385B9}"/>
          </ac:spMkLst>
        </pc:spChg>
        <pc:spChg chg="add del">
          <ac:chgData name="ERNESTO MANCUSI" userId="56534342-b02b-4cba-8271-ffde51e4f9b0" providerId="ADAL" clId="{0EF6EAB1-FE65-4382-BB39-D5CFB9C491D4}" dt="2022-07-01T20:43:07.448" v="402" actId="26606"/>
          <ac:spMkLst>
            <pc:docMk/>
            <pc:sldMk cId="3170646249" sldId="267"/>
            <ac:spMk id="17" creationId="{8FC9BE17-9A7B-462D-AE50-3D8777387304}"/>
          </ac:spMkLst>
        </pc:spChg>
        <pc:spChg chg="add del">
          <ac:chgData name="ERNESTO MANCUSI" userId="56534342-b02b-4cba-8271-ffde51e4f9b0" providerId="ADAL" clId="{0EF6EAB1-FE65-4382-BB39-D5CFB9C491D4}" dt="2022-07-01T20:42:58.651" v="398" actId="26606"/>
          <ac:spMkLst>
            <pc:docMk/>
            <pc:sldMk cId="3170646249" sldId="267"/>
            <ac:spMk id="18" creationId="{55D4142C-5077-457F-A6AD-3FECFDB39685}"/>
          </ac:spMkLst>
        </pc:spChg>
        <pc:spChg chg="add del">
          <ac:chgData name="ERNESTO MANCUSI" userId="56534342-b02b-4cba-8271-ffde51e4f9b0" providerId="ADAL" clId="{0EF6EAB1-FE65-4382-BB39-D5CFB9C491D4}" dt="2022-07-01T20:43:07.448" v="402" actId="26606"/>
          <ac:spMkLst>
            <pc:docMk/>
            <pc:sldMk cId="3170646249" sldId="267"/>
            <ac:spMk id="19" creationId="{3EBE8569-6AEC-4B8C-8D53-2DE337CDBA65}"/>
          </ac:spMkLst>
        </pc:spChg>
        <pc:spChg chg="add del">
          <ac:chgData name="ERNESTO MANCUSI" userId="56534342-b02b-4cba-8271-ffde51e4f9b0" providerId="ADAL" clId="{0EF6EAB1-FE65-4382-BB39-D5CFB9C491D4}" dt="2022-07-01T20:42:58.651" v="398" actId="26606"/>
          <ac:spMkLst>
            <pc:docMk/>
            <pc:sldMk cId="3170646249" sldId="267"/>
            <ac:spMk id="20" creationId="{7A5F0580-5EE9-419F-96EE-B6529EF6E7D0}"/>
          </ac:spMkLst>
        </pc:spChg>
        <pc:spChg chg="add del">
          <ac:chgData name="ERNESTO MANCUSI" userId="56534342-b02b-4cba-8271-ffde51e4f9b0" providerId="ADAL" clId="{0EF6EAB1-FE65-4382-BB39-D5CFB9C491D4}" dt="2022-07-01T20:43:07.448" v="402" actId="26606"/>
          <ac:spMkLst>
            <pc:docMk/>
            <pc:sldMk cId="3170646249" sldId="267"/>
            <ac:spMk id="21" creationId="{55D4142C-5077-457F-A6AD-3FECFDB39685}"/>
          </ac:spMkLst>
        </pc:spChg>
        <pc:spChg chg="add del">
          <ac:chgData name="ERNESTO MANCUSI" userId="56534342-b02b-4cba-8271-ffde51e4f9b0" providerId="ADAL" clId="{0EF6EAB1-FE65-4382-BB39-D5CFB9C491D4}" dt="2022-07-01T20:43:07.448" v="402" actId="26606"/>
          <ac:spMkLst>
            <pc:docMk/>
            <pc:sldMk cId="3170646249" sldId="267"/>
            <ac:spMk id="22" creationId="{7A5F0580-5EE9-419F-96EE-B6529EF6E7D0}"/>
          </ac:spMkLst>
        </pc:spChg>
        <pc:spChg chg="add del">
          <ac:chgData name="ERNESTO MANCUSI" userId="56534342-b02b-4cba-8271-ffde51e4f9b0" providerId="ADAL" clId="{0EF6EAB1-FE65-4382-BB39-D5CFB9C491D4}" dt="2022-07-01T20:43:26.259" v="407" actId="26606"/>
          <ac:spMkLst>
            <pc:docMk/>
            <pc:sldMk cId="3170646249" sldId="267"/>
            <ac:spMk id="24" creationId="{94E4D846-3AFC-4F86-8C35-24B0542A269D}"/>
          </ac:spMkLst>
        </pc:spChg>
        <pc:spChg chg="add del">
          <ac:chgData name="ERNESTO MANCUSI" userId="56534342-b02b-4cba-8271-ffde51e4f9b0" providerId="ADAL" clId="{0EF6EAB1-FE65-4382-BB39-D5CFB9C491D4}" dt="2022-07-01T20:43:26.259" v="407" actId="26606"/>
          <ac:spMkLst>
            <pc:docMk/>
            <pc:sldMk cId="3170646249" sldId="267"/>
            <ac:spMk id="25" creationId="{284781B9-12CB-45C3-907A-9ED93FF72C65}"/>
          </ac:spMkLst>
        </pc:spChg>
        <pc:spChg chg="del">
          <ac:chgData name="ERNESTO MANCUSI" userId="56534342-b02b-4cba-8271-ffde51e4f9b0" providerId="ADAL" clId="{0EF6EAB1-FE65-4382-BB39-D5CFB9C491D4}" dt="2022-07-01T17:42:04.197" v="41"/>
          <ac:spMkLst>
            <pc:docMk/>
            <pc:sldMk cId="3170646249" sldId="267"/>
            <ac:spMk id="26" creationId="{94E4D846-3AFC-4F86-8C35-24B0542A269D}"/>
          </ac:spMkLst>
        </pc:spChg>
        <pc:spChg chg="add del">
          <ac:chgData name="ERNESTO MANCUSI" userId="56534342-b02b-4cba-8271-ffde51e4f9b0" providerId="ADAL" clId="{0EF6EAB1-FE65-4382-BB39-D5CFB9C491D4}" dt="2022-07-01T20:43:26.259" v="407" actId="26606"/>
          <ac:spMkLst>
            <pc:docMk/>
            <pc:sldMk cId="3170646249" sldId="267"/>
            <ac:spMk id="27" creationId="{55D4142C-5077-457F-A6AD-3FECFDB39685}"/>
          </ac:spMkLst>
        </pc:spChg>
        <pc:spChg chg="del">
          <ac:chgData name="ERNESTO MANCUSI" userId="56534342-b02b-4cba-8271-ffde51e4f9b0" providerId="ADAL" clId="{0EF6EAB1-FE65-4382-BB39-D5CFB9C491D4}" dt="2022-07-01T17:42:04.197" v="41"/>
          <ac:spMkLst>
            <pc:docMk/>
            <pc:sldMk cId="3170646249" sldId="267"/>
            <ac:spMk id="28" creationId="{284781B9-12CB-45C3-907A-9ED93FF72C65}"/>
          </ac:spMkLst>
        </pc:spChg>
        <pc:spChg chg="add del">
          <ac:chgData name="ERNESTO MANCUSI" userId="56534342-b02b-4cba-8271-ffde51e4f9b0" providerId="ADAL" clId="{0EF6EAB1-FE65-4382-BB39-D5CFB9C491D4}" dt="2022-07-01T20:43:26.259" v="407" actId="26606"/>
          <ac:spMkLst>
            <pc:docMk/>
            <pc:sldMk cId="3170646249" sldId="267"/>
            <ac:spMk id="29" creationId="{7A5F0580-5EE9-419F-96EE-B6529EF6E7D0}"/>
          </ac:spMkLst>
        </pc:spChg>
        <pc:spChg chg="del">
          <ac:chgData name="ERNESTO MANCUSI" userId="56534342-b02b-4cba-8271-ffde51e4f9b0" providerId="ADAL" clId="{0EF6EAB1-FE65-4382-BB39-D5CFB9C491D4}" dt="2022-07-01T17:42:04.197" v="41"/>
          <ac:spMkLst>
            <pc:docMk/>
            <pc:sldMk cId="3170646249" sldId="267"/>
            <ac:spMk id="30" creationId="{55D4142C-5077-457F-A6AD-3FECFDB39685}"/>
          </ac:spMkLst>
        </pc:spChg>
        <pc:spChg chg="del">
          <ac:chgData name="ERNESTO MANCUSI" userId="56534342-b02b-4cba-8271-ffde51e4f9b0" providerId="ADAL" clId="{0EF6EAB1-FE65-4382-BB39-D5CFB9C491D4}" dt="2022-07-01T17:42:04.197" v="41"/>
          <ac:spMkLst>
            <pc:docMk/>
            <pc:sldMk cId="3170646249" sldId="267"/>
            <ac:spMk id="32" creationId="{7A5F0580-5EE9-419F-96EE-B6529EF6E7D0}"/>
          </ac:spMkLst>
        </pc:spChg>
        <pc:picChg chg="mod">
          <ac:chgData name="ERNESTO MANCUSI" userId="56534342-b02b-4cba-8271-ffde51e4f9b0" providerId="ADAL" clId="{0EF6EAB1-FE65-4382-BB39-D5CFB9C491D4}" dt="2022-07-01T20:43:26.259" v="407" actId="26606"/>
          <ac:picMkLst>
            <pc:docMk/>
            <pc:sldMk cId="3170646249" sldId="267"/>
            <ac:picMk id="5" creationId="{4582A8D0-F5C9-69E9-2BBF-E287D95623FF}"/>
          </ac:picMkLst>
        </pc:picChg>
      </pc:sldChg>
      <pc:sldChg chg="addSp delSp modSp new mod ord setBg setClrOvrMap">
        <pc:chgData name="ERNESTO MANCUSI" userId="56534342-b02b-4cba-8271-ffde51e4f9b0" providerId="ADAL" clId="{0EF6EAB1-FE65-4382-BB39-D5CFB9C491D4}" dt="2022-07-01T21:36:34.143" v="431" actId="20577"/>
        <pc:sldMkLst>
          <pc:docMk/>
          <pc:sldMk cId="979438523" sldId="268"/>
        </pc:sldMkLst>
        <pc:spChg chg="del">
          <ac:chgData name="ERNESTO MANCUSI" userId="56534342-b02b-4cba-8271-ffde51e4f9b0" providerId="ADAL" clId="{0EF6EAB1-FE65-4382-BB39-D5CFB9C491D4}" dt="2022-07-01T17:42:20.135" v="48" actId="478"/>
          <ac:spMkLst>
            <pc:docMk/>
            <pc:sldMk cId="979438523" sldId="268"/>
            <ac:spMk id="2" creationId="{4D401C09-8BD5-544D-BB3D-638A779C683F}"/>
          </ac:spMkLst>
        </pc:spChg>
        <pc:spChg chg="del">
          <ac:chgData name="ERNESTO MANCUSI" userId="56534342-b02b-4cba-8271-ffde51e4f9b0" providerId="ADAL" clId="{0EF6EAB1-FE65-4382-BB39-D5CFB9C491D4}" dt="2022-07-01T17:42:21.056" v="49" actId="478"/>
          <ac:spMkLst>
            <pc:docMk/>
            <pc:sldMk cId="979438523" sldId="268"/>
            <ac:spMk id="3" creationId="{921C8D0A-D34F-A515-0818-1B056ABD22DC}"/>
          </ac:spMkLst>
        </pc:spChg>
        <pc:spChg chg="add mod">
          <ac:chgData name="ERNESTO MANCUSI" userId="56534342-b02b-4cba-8271-ffde51e4f9b0" providerId="ADAL" clId="{0EF6EAB1-FE65-4382-BB39-D5CFB9C491D4}" dt="2022-07-01T17:45:50.892" v="116" actId="20577"/>
          <ac:spMkLst>
            <pc:docMk/>
            <pc:sldMk cId="979438523" sldId="268"/>
            <ac:spMk id="8" creationId="{75A442B2-93C6-29B3-160E-D2DC3D280E2D}"/>
          </ac:spMkLst>
        </pc:spChg>
        <pc:spChg chg="add">
          <ac:chgData name="ERNESTO MANCUSI" userId="56534342-b02b-4cba-8271-ffde51e4f9b0" providerId="ADAL" clId="{0EF6EAB1-FE65-4382-BB39-D5CFB9C491D4}" dt="2022-07-01T17:42:26.893" v="51" actId="26606"/>
          <ac:spMkLst>
            <pc:docMk/>
            <pc:sldMk cId="979438523" sldId="268"/>
            <ac:spMk id="9" creationId="{71B2258F-86CA-4D4D-8270-BC05FCDEBFB3}"/>
          </ac:spMkLst>
        </pc:spChg>
        <pc:spChg chg="add mod">
          <ac:chgData name="ERNESTO MANCUSI" userId="56534342-b02b-4cba-8271-ffde51e4f9b0" providerId="ADAL" clId="{0EF6EAB1-FE65-4382-BB39-D5CFB9C491D4}" dt="2022-07-01T20:30:24.924" v="120" actId="1076"/>
          <ac:spMkLst>
            <pc:docMk/>
            <pc:sldMk cId="979438523" sldId="268"/>
            <ac:spMk id="10" creationId="{5867360E-2AB1-35EF-A731-A014D27EE943}"/>
          </ac:spMkLst>
        </pc:spChg>
        <pc:spChg chg="add del mod">
          <ac:chgData name="ERNESTO MANCUSI" userId="56534342-b02b-4cba-8271-ffde51e4f9b0" providerId="ADAL" clId="{0EF6EAB1-FE65-4382-BB39-D5CFB9C491D4}" dt="2022-07-01T17:43:08.583" v="68"/>
          <ac:spMkLst>
            <pc:docMk/>
            <pc:sldMk cId="979438523" sldId="268"/>
            <ac:spMk id="11" creationId="{7BE3FC9C-99BF-319B-8364-7AAF255EF344}"/>
          </ac:spMkLst>
        </pc:spChg>
        <pc:spChg chg="add del mod">
          <ac:chgData name="ERNESTO MANCUSI" userId="56534342-b02b-4cba-8271-ffde51e4f9b0" providerId="ADAL" clId="{0EF6EAB1-FE65-4382-BB39-D5CFB9C491D4}" dt="2022-07-01T20:41:40.923" v="395"/>
          <ac:spMkLst>
            <pc:docMk/>
            <pc:sldMk cId="979438523" sldId="268"/>
            <ac:spMk id="11" creationId="{C55A97A8-F050-40C1-A4F1-976484B00B30}"/>
          </ac:spMkLst>
        </pc:spChg>
        <pc:spChg chg="add mod">
          <ac:chgData name="ERNESTO MANCUSI" userId="56534342-b02b-4cba-8271-ffde51e4f9b0" providerId="ADAL" clId="{0EF6EAB1-FE65-4382-BB39-D5CFB9C491D4}" dt="2022-07-01T21:36:34.143" v="431" actId="20577"/>
          <ac:spMkLst>
            <pc:docMk/>
            <pc:sldMk cId="979438523" sldId="268"/>
            <ac:spMk id="12" creationId="{19A57331-6D91-20BD-B6DB-20BF0DAAD7AA}"/>
          </ac:spMkLst>
        </pc:spChg>
        <pc:picChg chg="add mod">
          <ac:chgData name="ERNESTO MANCUSI" userId="56534342-b02b-4cba-8271-ffde51e4f9b0" providerId="ADAL" clId="{0EF6EAB1-FE65-4382-BB39-D5CFB9C491D4}" dt="2022-07-01T17:42:57.412" v="63" actId="1076"/>
          <ac:picMkLst>
            <pc:docMk/>
            <pc:sldMk cId="979438523" sldId="268"/>
            <ac:picMk id="4" creationId="{CA508A37-7620-2E0B-357E-94374BA16DEF}"/>
          </ac:picMkLst>
        </pc:picChg>
        <pc:picChg chg="add del mod">
          <ac:chgData name="ERNESTO MANCUSI" userId="56534342-b02b-4cba-8271-ffde51e4f9b0" providerId="ADAL" clId="{0EF6EAB1-FE65-4382-BB39-D5CFB9C491D4}" dt="2022-07-01T17:45:39.378" v="111" actId="1076"/>
          <ac:picMkLst>
            <pc:docMk/>
            <pc:sldMk cId="979438523" sldId="268"/>
            <ac:picMk id="6" creationId="{6BF9DBB6-02F3-BB27-DB62-6246A1648053}"/>
          </ac:picMkLst>
        </pc:picChg>
      </pc:sldChg>
      <pc:sldChg chg="modSp mod">
        <pc:chgData name="ERNESTO MANCUSI" userId="56534342-b02b-4cba-8271-ffde51e4f9b0" providerId="ADAL" clId="{0EF6EAB1-FE65-4382-BB39-D5CFB9C491D4}" dt="2022-07-03T07:47:12.598" v="498" actId="14100"/>
        <pc:sldMkLst>
          <pc:docMk/>
          <pc:sldMk cId="2750426051" sldId="270"/>
        </pc:sldMkLst>
        <pc:spChg chg="mod">
          <ac:chgData name="ERNESTO MANCUSI" userId="56534342-b02b-4cba-8271-ffde51e4f9b0" providerId="ADAL" clId="{0EF6EAB1-FE65-4382-BB39-D5CFB9C491D4}" dt="2022-07-03T07:47:12.598" v="498" actId="14100"/>
          <ac:spMkLst>
            <pc:docMk/>
            <pc:sldMk cId="2750426051" sldId="270"/>
            <ac:spMk id="19" creationId="{4D629ADE-E857-7A33-C276-9D98089DFBB3}"/>
          </ac:spMkLst>
        </pc:spChg>
      </pc:sldChg>
    </pc:docChg>
  </pc:docChgLst>
  <pc:docChgLst>
    <pc:chgData name="SPERANZA RANIERI" userId="380a344f-d8d4-4f89-ac4c-c1595c13e44f" providerId="ADAL" clId="{E6694EBC-453E-41D2-A7C3-23BC951B9C76}"/>
    <pc:docChg chg="undo custSel addSld modSld">
      <pc:chgData name="SPERANZA RANIERI" userId="380a344f-d8d4-4f89-ac4c-c1595c13e44f" providerId="ADAL" clId="{E6694EBC-453E-41D2-A7C3-23BC951B9C76}" dt="2022-07-01T16:21:27.666" v="79" actId="1076"/>
      <pc:docMkLst>
        <pc:docMk/>
      </pc:docMkLst>
      <pc:sldChg chg="addSp delSp modSp mod">
        <pc:chgData name="SPERANZA RANIERI" userId="380a344f-d8d4-4f89-ac4c-c1595c13e44f" providerId="ADAL" clId="{E6694EBC-453E-41D2-A7C3-23BC951B9C76}" dt="2022-07-01T16:21:27.666" v="79" actId="1076"/>
        <pc:sldMkLst>
          <pc:docMk/>
          <pc:sldMk cId="1766492265" sldId="256"/>
        </pc:sldMkLst>
        <pc:spChg chg="add del mod">
          <ac:chgData name="SPERANZA RANIERI" userId="380a344f-d8d4-4f89-ac4c-c1595c13e44f" providerId="ADAL" clId="{E6694EBC-453E-41D2-A7C3-23BC951B9C76}" dt="2022-07-01T16:21:20.599" v="77" actId="1076"/>
          <ac:spMkLst>
            <pc:docMk/>
            <pc:sldMk cId="1766492265" sldId="256"/>
            <ac:spMk id="8" creationId="{FE781A89-A0B7-45CA-F36C-C2B49C09F5DD}"/>
          </ac:spMkLst>
        </pc:spChg>
        <pc:spChg chg="add mod">
          <ac:chgData name="SPERANZA RANIERI" userId="380a344f-d8d4-4f89-ac4c-c1595c13e44f" providerId="ADAL" clId="{E6694EBC-453E-41D2-A7C3-23BC951B9C76}" dt="2022-07-01T16:21:27.666" v="79" actId="1076"/>
          <ac:spMkLst>
            <pc:docMk/>
            <pc:sldMk cId="1766492265" sldId="256"/>
            <ac:spMk id="11" creationId="{016B4487-29E8-B5E6-DCDA-08FEB807A311}"/>
          </ac:spMkLst>
        </pc:spChg>
        <pc:picChg chg="mod">
          <ac:chgData name="SPERANZA RANIERI" userId="380a344f-d8d4-4f89-ac4c-c1595c13e44f" providerId="ADAL" clId="{E6694EBC-453E-41D2-A7C3-23BC951B9C76}" dt="2022-07-01T16:19:59.261" v="64" actId="1076"/>
          <ac:picMkLst>
            <pc:docMk/>
            <pc:sldMk cId="1766492265" sldId="256"/>
            <ac:picMk id="5" creationId="{CABC5FE7-BC9D-D8C6-02FF-E9570B6CCA36}"/>
          </ac:picMkLst>
        </pc:picChg>
      </pc:sldChg>
      <pc:sldChg chg="addSp delSp modSp mod setBg">
        <pc:chgData name="SPERANZA RANIERI" userId="380a344f-d8d4-4f89-ac4c-c1595c13e44f" providerId="ADAL" clId="{E6694EBC-453E-41D2-A7C3-23BC951B9C76}" dt="2022-07-01T16:16:55.347" v="33" actId="123"/>
        <pc:sldMkLst>
          <pc:docMk/>
          <pc:sldMk cId="109359942" sldId="257"/>
        </pc:sldMkLst>
        <pc:spChg chg="mod ord">
          <ac:chgData name="SPERANZA RANIERI" userId="380a344f-d8d4-4f89-ac4c-c1595c13e44f" providerId="ADAL" clId="{E6694EBC-453E-41D2-A7C3-23BC951B9C76}" dt="2022-07-01T07:03:50.680" v="16" actId="26606"/>
          <ac:spMkLst>
            <pc:docMk/>
            <pc:sldMk cId="109359942" sldId="257"/>
            <ac:spMk id="2" creationId="{24BBB6FF-D4AA-4419-2A67-39EF44C5DD2E}"/>
          </ac:spMkLst>
        </pc:spChg>
        <pc:spChg chg="del">
          <ac:chgData name="SPERANZA RANIERI" userId="380a344f-d8d4-4f89-ac4c-c1595c13e44f" providerId="ADAL" clId="{E6694EBC-453E-41D2-A7C3-23BC951B9C76}" dt="2022-07-01T07:00:14.464" v="4" actId="931"/>
          <ac:spMkLst>
            <pc:docMk/>
            <pc:sldMk cId="109359942" sldId="257"/>
            <ac:spMk id="3" creationId="{33B594E5-AE5D-5465-48BB-92F8400BEDF1}"/>
          </ac:spMkLst>
        </pc:spChg>
        <pc:spChg chg="add mod">
          <ac:chgData name="SPERANZA RANIERI" userId="380a344f-d8d4-4f89-ac4c-c1595c13e44f" providerId="ADAL" clId="{E6694EBC-453E-41D2-A7C3-23BC951B9C76}" dt="2022-07-01T16:16:55.347" v="33" actId="123"/>
          <ac:spMkLst>
            <pc:docMk/>
            <pc:sldMk cId="109359942" sldId="257"/>
            <ac:spMk id="9" creationId="{1F6E1B4A-5931-82FA-0068-7BD05C6CC4F2}"/>
          </ac:spMkLst>
        </pc:spChg>
        <pc:spChg chg="add del">
          <ac:chgData name="SPERANZA RANIERI" userId="380a344f-d8d4-4f89-ac4c-c1595c13e44f" providerId="ADAL" clId="{E6694EBC-453E-41D2-A7C3-23BC951B9C76}" dt="2022-07-01T07:02:12.362" v="10" actId="26606"/>
          <ac:spMkLst>
            <pc:docMk/>
            <pc:sldMk cId="109359942" sldId="257"/>
            <ac:spMk id="12" creationId="{04812C46-200A-4DEB-A05E-3ED6C68C2387}"/>
          </ac:spMkLst>
        </pc:spChg>
        <pc:spChg chg="add del">
          <ac:chgData name="SPERANZA RANIERI" userId="380a344f-d8d4-4f89-ac4c-c1595c13e44f" providerId="ADAL" clId="{E6694EBC-453E-41D2-A7C3-23BC951B9C76}" dt="2022-07-01T07:02:12.362" v="10" actId="26606"/>
          <ac:spMkLst>
            <pc:docMk/>
            <pc:sldMk cId="109359942" sldId="257"/>
            <ac:spMk id="14" creationId="{D1EA859B-E555-4109-94F3-6700E046E008}"/>
          </ac:spMkLst>
        </pc:spChg>
        <pc:spChg chg="add del">
          <ac:chgData name="SPERANZA RANIERI" userId="380a344f-d8d4-4f89-ac4c-c1595c13e44f" providerId="ADAL" clId="{E6694EBC-453E-41D2-A7C3-23BC951B9C76}" dt="2022-07-01T07:03:50.680" v="16" actId="26606"/>
          <ac:spMkLst>
            <pc:docMk/>
            <pc:sldMk cId="109359942" sldId="257"/>
            <ac:spMk id="19" creationId="{04812C46-200A-4DEB-A05E-3ED6C68C2387}"/>
          </ac:spMkLst>
        </pc:spChg>
        <pc:spChg chg="add del">
          <ac:chgData name="SPERANZA RANIERI" userId="380a344f-d8d4-4f89-ac4c-c1595c13e44f" providerId="ADAL" clId="{E6694EBC-453E-41D2-A7C3-23BC951B9C76}" dt="2022-07-01T07:03:50.680" v="16" actId="26606"/>
          <ac:spMkLst>
            <pc:docMk/>
            <pc:sldMk cId="109359942" sldId="257"/>
            <ac:spMk id="21" creationId="{D1EA859B-E555-4109-94F3-6700E046E008}"/>
          </ac:spMkLst>
        </pc:spChg>
        <pc:spChg chg="add">
          <ac:chgData name="SPERANZA RANIERI" userId="380a344f-d8d4-4f89-ac4c-c1595c13e44f" providerId="ADAL" clId="{E6694EBC-453E-41D2-A7C3-23BC951B9C76}" dt="2022-07-01T07:03:50.680" v="16" actId="26606"/>
          <ac:spMkLst>
            <pc:docMk/>
            <pc:sldMk cId="109359942" sldId="257"/>
            <ac:spMk id="26" creationId="{94E4D846-3AFC-4F86-8C35-24B0542A269D}"/>
          </ac:spMkLst>
        </pc:spChg>
        <pc:spChg chg="add">
          <ac:chgData name="SPERANZA RANIERI" userId="380a344f-d8d4-4f89-ac4c-c1595c13e44f" providerId="ADAL" clId="{E6694EBC-453E-41D2-A7C3-23BC951B9C76}" dt="2022-07-01T07:03:50.680" v="16" actId="26606"/>
          <ac:spMkLst>
            <pc:docMk/>
            <pc:sldMk cId="109359942" sldId="257"/>
            <ac:spMk id="28" creationId="{284781B9-12CB-45C3-907A-9ED93FF72C65}"/>
          </ac:spMkLst>
        </pc:spChg>
        <pc:spChg chg="add">
          <ac:chgData name="SPERANZA RANIERI" userId="380a344f-d8d4-4f89-ac4c-c1595c13e44f" providerId="ADAL" clId="{E6694EBC-453E-41D2-A7C3-23BC951B9C76}" dt="2022-07-01T07:03:50.680" v="16" actId="26606"/>
          <ac:spMkLst>
            <pc:docMk/>
            <pc:sldMk cId="109359942" sldId="257"/>
            <ac:spMk id="30" creationId="{55D4142C-5077-457F-A6AD-3FECFDB39685}"/>
          </ac:spMkLst>
        </pc:spChg>
        <pc:spChg chg="add">
          <ac:chgData name="SPERANZA RANIERI" userId="380a344f-d8d4-4f89-ac4c-c1595c13e44f" providerId="ADAL" clId="{E6694EBC-453E-41D2-A7C3-23BC951B9C76}" dt="2022-07-01T07:03:50.680" v="16" actId="26606"/>
          <ac:spMkLst>
            <pc:docMk/>
            <pc:sldMk cId="109359942" sldId="257"/>
            <ac:spMk id="32" creationId="{7A5F0580-5EE9-419F-96EE-B6529EF6E7D0}"/>
          </ac:spMkLst>
        </pc:spChg>
        <pc:picChg chg="add mod">
          <ac:chgData name="SPERANZA RANIERI" userId="380a344f-d8d4-4f89-ac4c-c1595c13e44f" providerId="ADAL" clId="{E6694EBC-453E-41D2-A7C3-23BC951B9C76}" dt="2022-07-01T16:16:03.206" v="26" actId="1076"/>
          <ac:picMkLst>
            <pc:docMk/>
            <pc:sldMk cId="109359942" sldId="257"/>
            <ac:picMk id="5" creationId="{4582A8D0-F5C9-69E9-2BBF-E287D95623FF}"/>
          </ac:picMkLst>
        </pc:picChg>
      </pc:sldChg>
      <pc:sldChg chg="new">
        <pc:chgData name="SPERANZA RANIERI" userId="380a344f-d8d4-4f89-ac4c-c1595c13e44f" providerId="ADAL" clId="{E6694EBC-453E-41D2-A7C3-23BC951B9C76}" dt="2022-07-01T06:55:38.409" v="0" actId="680"/>
        <pc:sldMkLst>
          <pc:docMk/>
          <pc:sldMk cId="84866868" sldId="261"/>
        </pc:sldMkLst>
      </pc:sldChg>
      <pc:sldChg chg="new">
        <pc:chgData name="SPERANZA RANIERI" userId="380a344f-d8d4-4f89-ac4c-c1595c13e44f" providerId="ADAL" clId="{E6694EBC-453E-41D2-A7C3-23BC951B9C76}" dt="2022-07-01T06:55:43.850" v="1" actId="680"/>
        <pc:sldMkLst>
          <pc:docMk/>
          <pc:sldMk cId="1465523032" sldId="262"/>
        </pc:sldMkLst>
      </pc:sldChg>
      <pc:sldChg chg="new">
        <pc:chgData name="SPERANZA RANIERI" userId="380a344f-d8d4-4f89-ac4c-c1595c13e44f" providerId="ADAL" clId="{E6694EBC-453E-41D2-A7C3-23BC951B9C76}" dt="2022-07-01T06:55:49.056" v="2" actId="680"/>
        <pc:sldMkLst>
          <pc:docMk/>
          <pc:sldMk cId="3079863804" sldId="263"/>
        </pc:sldMkLst>
      </pc:sldChg>
      <pc:sldChg chg="new">
        <pc:chgData name="SPERANZA RANIERI" userId="380a344f-d8d4-4f89-ac4c-c1595c13e44f" providerId="ADAL" clId="{E6694EBC-453E-41D2-A7C3-23BC951B9C76}" dt="2022-07-01T06:55:53.369" v="3" actId="680"/>
        <pc:sldMkLst>
          <pc:docMk/>
          <pc:sldMk cId="3224000688" sldId="264"/>
        </pc:sldMkLst>
      </pc:sldChg>
      <pc:sldChg chg="modSp mod">
        <pc:chgData name="SPERANZA RANIERI" userId="380a344f-d8d4-4f89-ac4c-c1595c13e44f" providerId="ADAL" clId="{E6694EBC-453E-41D2-A7C3-23BC951B9C76}" dt="2022-07-01T16:17:43.293" v="35" actId="1076"/>
        <pc:sldMkLst>
          <pc:docMk/>
          <pc:sldMk cId="2245477939" sldId="266"/>
        </pc:sldMkLst>
        <pc:cxnChg chg="mod">
          <ac:chgData name="SPERANZA RANIERI" userId="380a344f-d8d4-4f89-ac4c-c1595c13e44f" providerId="ADAL" clId="{E6694EBC-453E-41D2-A7C3-23BC951B9C76}" dt="2022-07-01T16:17:43.293" v="35" actId="1076"/>
          <ac:cxnSpMkLst>
            <pc:docMk/>
            <pc:sldMk cId="2245477939" sldId="266"/>
            <ac:cxnSpMk id="11" creationId="{A8FAE585-7D7C-EBF6-75A9-FF4860F1C4B7}"/>
          </ac:cxnSpMkLst>
        </pc:cxnChg>
      </pc:sldChg>
    </pc:docChg>
  </pc:docChgLst>
  <pc:docChgLst>
    <pc:chgData name="GIUSEPPE PARRELLA" userId="28990dc0-36c5-49af-b581-891e7d8ea814" providerId="ADAL" clId="{949680CF-51E1-4C72-8CEE-7F91AA0FEDBE}"/>
    <pc:docChg chg="undo custSel modSld">
      <pc:chgData name="GIUSEPPE PARRELLA" userId="28990dc0-36c5-49af-b581-891e7d8ea814" providerId="ADAL" clId="{949680CF-51E1-4C72-8CEE-7F91AA0FEDBE}" dt="2022-07-03T16:22:33.599" v="56" actId="1076"/>
      <pc:docMkLst>
        <pc:docMk/>
      </pc:docMkLst>
      <pc:sldChg chg="addSp delSp modSp mod">
        <pc:chgData name="GIUSEPPE PARRELLA" userId="28990dc0-36c5-49af-b581-891e7d8ea814" providerId="ADAL" clId="{949680CF-51E1-4C72-8CEE-7F91AA0FEDBE}" dt="2022-07-01T15:44:53.875" v="16" actId="2711"/>
        <pc:sldMkLst>
          <pc:docMk/>
          <pc:sldMk cId="1766492265" sldId="256"/>
        </pc:sldMkLst>
        <pc:spChg chg="mod">
          <ac:chgData name="GIUSEPPE PARRELLA" userId="28990dc0-36c5-49af-b581-891e7d8ea814" providerId="ADAL" clId="{949680CF-51E1-4C72-8CEE-7F91AA0FEDBE}" dt="2022-07-01T15:44:44.770" v="15" actId="113"/>
          <ac:spMkLst>
            <pc:docMk/>
            <pc:sldMk cId="1766492265" sldId="256"/>
            <ac:spMk id="2" creationId="{FC83F46F-D90F-A391-DEC5-8490ECEDB131}"/>
          </ac:spMkLst>
        </pc:spChg>
        <pc:spChg chg="mod">
          <ac:chgData name="GIUSEPPE PARRELLA" userId="28990dc0-36c5-49af-b581-891e7d8ea814" providerId="ADAL" clId="{949680CF-51E1-4C72-8CEE-7F91AA0FEDBE}" dt="2022-07-01T15:44:53.875" v="16" actId="2711"/>
          <ac:spMkLst>
            <pc:docMk/>
            <pc:sldMk cId="1766492265" sldId="256"/>
            <ac:spMk id="3" creationId="{6206F50A-0518-FCC0-7629-FE9CE1F5C0A9}"/>
          </ac:spMkLst>
        </pc:spChg>
        <pc:spChg chg="add del mod">
          <ac:chgData name="GIUSEPPE PARRELLA" userId="28990dc0-36c5-49af-b581-891e7d8ea814" providerId="ADAL" clId="{949680CF-51E1-4C72-8CEE-7F91AA0FEDBE}" dt="2022-07-01T15:44:10.836" v="10" actId="478"/>
          <ac:spMkLst>
            <pc:docMk/>
            <pc:sldMk cId="1766492265" sldId="256"/>
            <ac:spMk id="8" creationId="{433B3418-BBAC-8E59-B5D9-F809EE74E942}"/>
          </ac:spMkLst>
        </pc:spChg>
        <pc:picChg chg="mod">
          <ac:chgData name="GIUSEPPE PARRELLA" userId="28990dc0-36c5-49af-b581-891e7d8ea814" providerId="ADAL" clId="{949680CF-51E1-4C72-8CEE-7F91AA0FEDBE}" dt="2022-07-01T15:43:27.994" v="8" actId="1076"/>
          <ac:picMkLst>
            <pc:docMk/>
            <pc:sldMk cId="1766492265" sldId="256"/>
            <ac:picMk id="5" creationId="{CABC5FE7-BC9D-D8C6-02FF-E9570B6CCA36}"/>
          </ac:picMkLst>
        </pc:picChg>
      </pc:sldChg>
      <pc:sldChg chg="modSp mod">
        <pc:chgData name="GIUSEPPE PARRELLA" userId="28990dc0-36c5-49af-b581-891e7d8ea814" providerId="ADAL" clId="{949680CF-51E1-4C72-8CEE-7F91AA0FEDBE}" dt="2022-07-01T15:45:21.139" v="22" actId="1076"/>
        <pc:sldMkLst>
          <pc:docMk/>
          <pc:sldMk cId="109359942" sldId="257"/>
        </pc:sldMkLst>
        <pc:spChg chg="mod">
          <ac:chgData name="GIUSEPPE PARRELLA" userId="28990dc0-36c5-49af-b581-891e7d8ea814" providerId="ADAL" clId="{949680CF-51E1-4C72-8CEE-7F91AA0FEDBE}" dt="2022-07-01T15:45:21.139" v="22" actId="1076"/>
          <ac:spMkLst>
            <pc:docMk/>
            <pc:sldMk cId="109359942" sldId="257"/>
            <ac:spMk id="2" creationId="{24BBB6FF-D4AA-4419-2A67-39EF44C5DD2E}"/>
          </ac:spMkLst>
        </pc:spChg>
        <pc:spChg chg="mod">
          <ac:chgData name="GIUSEPPE PARRELLA" userId="28990dc0-36c5-49af-b581-891e7d8ea814" providerId="ADAL" clId="{949680CF-51E1-4C72-8CEE-7F91AA0FEDBE}" dt="2022-07-01T15:45:20.966" v="21" actId="1076"/>
          <ac:spMkLst>
            <pc:docMk/>
            <pc:sldMk cId="109359942" sldId="257"/>
            <ac:spMk id="9" creationId="{1F6E1B4A-5931-82FA-0068-7BD05C6CC4F2}"/>
          </ac:spMkLst>
        </pc:spChg>
      </pc:sldChg>
      <pc:sldChg chg="modSp mod">
        <pc:chgData name="GIUSEPPE PARRELLA" userId="28990dc0-36c5-49af-b581-891e7d8ea814" providerId="ADAL" clId="{949680CF-51E1-4C72-8CEE-7F91AA0FEDBE}" dt="2022-07-01T15:45:57.344" v="31" actId="2711"/>
        <pc:sldMkLst>
          <pc:docMk/>
          <pc:sldMk cId="1585095063" sldId="258"/>
        </pc:sldMkLst>
        <pc:spChg chg="mod">
          <ac:chgData name="GIUSEPPE PARRELLA" userId="28990dc0-36c5-49af-b581-891e7d8ea814" providerId="ADAL" clId="{949680CF-51E1-4C72-8CEE-7F91AA0FEDBE}" dt="2022-07-01T15:45:35.698" v="23" actId="2711"/>
          <ac:spMkLst>
            <pc:docMk/>
            <pc:sldMk cId="1585095063" sldId="258"/>
            <ac:spMk id="2" creationId="{A3F3507E-2B9D-6629-498B-1D3900976753}"/>
          </ac:spMkLst>
        </pc:spChg>
        <pc:spChg chg="mod">
          <ac:chgData name="GIUSEPPE PARRELLA" userId="28990dc0-36c5-49af-b581-891e7d8ea814" providerId="ADAL" clId="{949680CF-51E1-4C72-8CEE-7F91AA0FEDBE}" dt="2022-07-01T15:45:52.899" v="30" actId="113"/>
          <ac:spMkLst>
            <pc:docMk/>
            <pc:sldMk cId="1585095063" sldId="258"/>
            <ac:spMk id="3" creationId="{B1D9D7A3-CEB9-BE92-C422-714415F05F5E}"/>
          </ac:spMkLst>
        </pc:spChg>
        <pc:spChg chg="mod">
          <ac:chgData name="GIUSEPPE PARRELLA" userId="28990dc0-36c5-49af-b581-891e7d8ea814" providerId="ADAL" clId="{949680CF-51E1-4C72-8CEE-7F91AA0FEDBE}" dt="2022-07-01T15:45:52.899" v="30" actId="113"/>
          <ac:spMkLst>
            <pc:docMk/>
            <pc:sldMk cId="1585095063" sldId="258"/>
            <ac:spMk id="6" creationId="{500E9DF5-C442-E739-E7E3-3DB00AFE348B}"/>
          </ac:spMkLst>
        </pc:spChg>
        <pc:spChg chg="mod">
          <ac:chgData name="GIUSEPPE PARRELLA" userId="28990dc0-36c5-49af-b581-891e7d8ea814" providerId="ADAL" clId="{949680CF-51E1-4C72-8CEE-7F91AA0FEDBE}" dt="2022-07-01T15:45:52.899" v="30" actId="113"/>
          <ac:spMkLst>
            <pc:docMk/>
            <pc:sldMk cId="1585095063" sldId="258"/>
            <ac:spMk id="7" creationId="{2F263AEB-930E-6E0F-79E2-FE91A3C324D0}"/>
          </ac:spMkLst>
        </pc:spChg>
        <pc:spChg chg="mod">
          <ac:chgData name="GIUSEPPE PARRELLA" userId="28990dc0-36c5-49af-b581-891e7d8ea814" providerId="ADAL" clId="{949680CF-51E1-4C72-8CEE-7F91AA0FEDBE}" dt="2022-07-01T15:45:52.899" v="30" actId="113"/>
          <ac:spMkLst>
            <pc:docMk/>
            <pc:sldMk cId="1585095063" sldId="258"/>
            <ac:spMk id="8" creationId="{49F9B188-A966-9201-38F8-EDDC2696B284}"/>
          </ac:spMkLst>
        </pc:spChg>
        <pc:spChg chg="mod">
          <ac:chgData name="GIUSEPPE PARRELLA" userId="28990dc0-36c5-49af-b581-891e7d8ea814" providerId="ADAL" clId="{949680CF-51E1-4C72-8CEE-7F91AA0FEDBE}" dt="2022-07-01T15:45:57.344" v="31" actId="2711"/>
          <ac:spMkLst>
            <pc:docMk/>
            <pc:sldMk cId="1585095063" sldId="258"/>
            <ac:spMk id="9" creationId="{DCC2BBDC-6F95-C01F-266D-136EFEECFD81}"/>
          </ac:spMkLst>
        </pc:spChg>
      </pc:sldChg>
      <pc:sldChg chg="addSp delSp modSp mod">
        <pc:chgData name="GIUSEPPE PARRELLA" userId="28990dc0-36c5-49af-b581-891e7d8ea814" providerId="ADAL" clId="{949680CF-51E1-4C72-8CEE-7F91AA0FEDBE}" dt="2022-07-03T12:35:33.545" v="50" actId="20577"/>
        <pc:sldMkLst>
          <pc:docMk/>
          <pc:sldMk cId="4076161112" sldId="259"/>
        </pc:sldMkLst>
        <pc:spChg chg="mod">
          <ac:chgData name="GIUSEPPE PARRELLA" userId="28990dc0-36c5-49af-b581-891e7d8ea814" providerId="ADAL" clId="{949680CF-51E1-4C72-8CEE-7F91AA0FEDBE}" dt="2022-07-01T15:46:14.622" v="32" actId="2711"/>
          <ac:spMkLst>
            <pc:docMk/>
            <pc:sldMk cId="4076161112" sldId="259"/>
            <ac:spMk id="2" creationId="{1AEF544E-9ADB-A4F9-0871-6542FA2B2252}"/>
          </ac:spMkLst>
        </pc:spChg>
        <pc:spChg chg="mod">
          <ac:chgData name="GIUSEPPE PARRELLA" userId="28990dc0-36c5-49af-b581-891e7d8ea814" providerId="ADAL" clId="{949680CF-51E1-4C72-8CEE-7F91AA0FEDBE}" dt="2022-07-03T12:35:33.545" v="50" actId="20577"/>
          <ac:spMkLst>
            <pc:docMk/>
            <pc:sldMk cId="4076161112" sldId="259"/>
            <ac:spMk id="20" creationId="{CBCBCB82-5E14-A1F0-2DD5-28F2D05ED28A}"/>
          </ac:spMkLst>
        </pc:spChg>
        <pc:picChg chg="add del mod">
          <ac:chgData name="GIUSEPPE PARRELLA" userId="28990dc0-36c5-49af-b581-891e7d8ea814" providerId="ADAL" clId="{949680CF-51E1-4C72-8CEE-7F91AA0FEDBE}" dt="2022-07-03T12:35:30.490" v="49" actId="478"/>
          <ac:picMkLst>
            <pc:docMk/>
            <pc:sldMk cId="4076161112" sldId="259"/>
            <ac:picMk id="33" creationId="{A9D592A5-E79C-B50E-4FCC-65CFE31EC786}"/>
          </ac:picMkLst>
        </pc:picChg>
      </pc:sldChg>
      <pc:sldChg chg="modSp mod">
        <pc:chgData name="GIUSEPPE PARRELLA" userId="28990dc0-36c5-49af-b581-891e7d8ea814" providerId="ADAL" clId="{949680CF-51E1-4C72-8CEE-7F91AA0FEDBE}" dt="2022-07-03T12:35:49.535" v="51" actId="20577"/>
        <pc:sldMkLst>
          <pc:docMk/>
          <pc:sldMk cId="2528963448" sldId="260"/>
        </pc:sldMkLst>
        <pc:spChg chg="mod">
          <ac:chgData name="GIUSEPPE PARRELLA" userId="28990dc0-36c5-49af-b581-891e7d8ea814" providerId="ADAL" clId="{949680CF-51E1-4C72-8CEE-7F91AA0FEDBE}" dt="2022-07-01T15:47:07.054" v="41" actId="2711"/>
          <ac:spMkLst>
            <pc:docMk/>
            <pc:sldMk cId="2528963448" sldId="260"/>
            <ac:spMk id="2" creationId="{EB5FFF41-C410-430A-C9A0-83071FAB111E}"/>
          </ac:spMkLst>
        </pc:spChg>
        <pc:spChg chg="mod">
          <ac:chgData name="GIUSEPPE PARRELLA" userId="28990dc0-36c5-49af-b581-891e7d8ea814" providerId="ADAL" clId="{949680CF-51E1-4C72-8CEE-7F91AA0FEDBE}" dt="2022-07-03T12:35:49.535" v="51" actId="20577"/>
          <ac:spMkLst>
            <pc:docMk/>
            <pc:sldMk cId="2528963448" sldId="260"/>
            <ac:spMk id="3" creationId="{E3B3EE60-6B4A-441C-92F4-30BC5398D9F1}"/>
          </ac:spMkLst>
        </pc:spChg>
      </pc:sldChg>
      <pc:sldChg chg="modSp mod">
        <pc:chgData name="GIUSEPPE PARRELLA" userId="28990dc0-36c5-49af-b581-891e7d8ea814" providerId="ADAL" clId="{949680CF-51E1-4C72-8CEE-7F91AA0FEDBE}" dt="2022-07-03T16:22:33.599" v="56" actId="1076"/>
        <pc:sldMkLst>
          <pc:docMk/>
          <pc:sldMk cId="1465523032" sldId="262"/>
        </pc:sldMkLst>
        <pc:spChg chg="mod">
          <ac:chgData name="GIUSEPPE PARRELLA" userId="28990dc0-36c5-49af-b581-891e7d8ea814" providerId="ADAL" clId="{949680CF-51E1-4C72-8CEE-7F91AA0FEDBE}" dt="2022-07-01T15:46:39.985" v="35" actId="2711"/>
          <ac:spMkLst>
            <pc:docMk/>
            <pc:sldMk cId="1465523032" sldId="262"/>
            <ac:spMk id="2" creationId="{74CA64FA-2DCB-E7FF-4925-0632714B78F2}"/>
          </ac:spMkLst>
        </pc:spChg>
        <pc:spChg chg="mod">
          <ac:chgData name="GIUSEPPE PARRELLA" userId="28990dc0-36c5-49af-b581-891e7d8ea814" providerId="ADAL" clId="{949680CF-51E1-4C72-8CEE-7F91AA0FEDBE}" dt="2022-07-01T15:46:55.039" v="40" actId="1076"/>
          <ac:spMkLst>
            <pc:docMk/>
            <pc:sldMk cId="1465523032" sldId="262"/>
            <ac:spMk id="16" creationId="{9BB91168-0A73-1C5F-2954-E4CC28F3383C}"/>
          </ac:spMkLst>
        </pc:spChg>
        <pc:picChg chg="mod">
          <ac:chgData name="GIUSEPPE PARRELLA" userId="28990dc0-36c5-49af-b581-891e7d8ea814" providerId="ADAL" clId="{949680CF-51E1-4C72-8CEE-7F91AA0FEDBE}" dt="2022-07-03T16:22:33.599" v="56" actId="1076"/>
          <ac:picMkLst>
            <pc:docMk/>
            <pc:sldMk cId="1465523032" sldId="262"/>
            <ac:picMk id="7" creationId="{A02C93A0-7508-DCFF-5E90-EE17F0D29E33}"/>
          </ac:picMkLst>
        </pc:picChg>
      </pc:sldChg>
      <pc:sldChg chg="modSp mod">
        <pc:chgData name="GIUSEPPE PARRELLA" userId="28990dc0-36c5-49af-b581-891e7d8ea814" providerId="ADAL" clId="{949680CF-51E1-4C72-8CEE-7F91AA0FEDBE}" dt="2022-07-01T15:48:14.249" v="45" actId="2711"/>
        <pc:sldMkLst>
          <pc:docMk/>
          <pc:sldMk cId="2077592073" sldId="265"/>
        </pc:sldMkLst>
        <pc:spChg chg="mod">
          <ac:chgData name="GIUSEPPE PARRELLA" userId="28990dc0-36c5-49af-b581-891e7d8ea814" providerId="ADAL" clId="{949680CF-51E1-4C72-8CEE-7F91AA0FEDBE}" dt="2022-07-01T15:46:21.761" v="33" actId="2711"/>
          <ac:spMkLst>
            <pc:docMk/>
            <pc:sldMk cId="2077592073" sldId="265"/>
            <ac:spMk id="2" creationId="{1AEF544E-9ADB-A4F9-0871-6542FA2B2252}"/>
          </ac:spMkLst>
        </pc:spChg>
        <pc:spChg chg="mod">
          <ac:chgData name="GIUSEPPE PARRELLA" userId="28990dc0-36c5-49af-b581-891e7d8ea814" providerId="ADAL" clId="{949680CF-51E1-4C72-8CEE-7F91AA0FEDBE}" dt="2022-07-01T15:46:27.363" v="34" actId="2711"/>
          <ac:spMkLst>
            <pc:docMk/>
            <pc:sldMk cId="2077592073" sldId="265"/>
            <ac:spMk id="41" creationId="{1B942FD1-CA79-A0D1-38D1-99CC974CB76F}"/>
          </ac:spMkLst>
        </pc:spChg>
        <pc:spChg chg="mod">
          <ac:chgData name="GIUSEPPE PARRELLA" userId="28990dc0-36c5-49af-b581-891e7d8ea814" providerId="ADAL" clId="{949680CF-51E1-4C72-8CEE-7F91AA0FEDBE}" dt="2022-07-01T15:46:27.363" v="34" actId="2711"/>
          <ac:spMkLst>
            <pc:docMk/>
            <pc:sldMk cId="2077592073" sldId="265"/>
            <ac:spMk id="42" creationId="{33F0139F-D3D3-D67D-20FB-98225DB21F66}"/>
          </ac:spMkLst>
        </pc:spChg>
        <pc:spChg chg="mod">
          <ac:chgData name="GIUSEPPE PARRELLA" userId="28990dc0-36c5-49af-b581-891e7d8ea814" providerId="ADAL" clId="{949680CF-51E1-4C72-8CEE-7F91AA0FEDBE}" dt="2022-07-01T15:46:27.363" v="34" actId="2711"/>
          <ac:spMkLst>
            <pc:docMk/>
            <pc:sldMk cId="2077592073" sldId="265"/>
            <ac:spMk id="43" creationId="{37BFF560-6567-941A-5579-E42B188D3AF4}"/>
          </ac:spMkLst>
        </pc:spChg>
        <pc:spChg chg="mod">
          <ac:chgData name="GIUSEPPE PARRELLA" userId="28990dc0-36c5-49af-b581-891e7d8ea814" providerId="ADAL" clId="{949680CF-51E1-4C72-8CEE-7F91AA0FEDBE}" dt="2022-07-01T15:46:27.363" v="34" actId="2711"/>
          <ac:spMkLst>
            <pc:docMk/>
            <pc:sldMk cId="2077592073" sldId="265"/>
            <ac:spMk id="44" creationId="{D8C368E4-5F35-472E-EB91-80CD5E9FFFED}"/>
          </ac:spMkLst>
        </pc:spChg>
        <pc:spChg chg="mod">
          <ac:chgData name="GIUSEPPE PARRELLA" userId="28990dc0-36c5-49af-b581-891e7d8ea814" providerId="ADAL" clId="{949680CF-51E1-4C72-8CEE-7F91AA0FEDBE}" dt="2022-07-01T15:48:14.249" v="45" actId="2711"/>
          <ac:spMkLst>
            <pc:docMk/>
            <pc:sldMk cId="2077592073" sldId="265"/>
            <ac:spMk id="92" creationId="{15C8CB04-2E57-146D-B633-1D287A6EBE8C}"/>
          </ac:spMkLst>
        </pc:spChg>
        <pc:spChg chg="mod">
          <ac:chgData name="GIUSEPPE PARRELLA" userId="28990dc0-36c5-49af-b581-891e7d8ea814" providerId="ADAL" clId="{949680CF-51E1-4C72-8CEE-7F91AA0FEDBE}" dt="2022-07-01T15:48:14.249" v="45" actId="2711"/>
          <ac:spMkLst>
            <pc:docMk/>
            <pc:sldMk cId="2077592073" sldId="265"/>
            <ac:spMk id="93" creationId="{6BA65828-4986-F737-7B0B-E9E1913FE324}"/>
          </ac:spMkLst>
        </pc:spChg>
        <pc:cxnChg chg="mod">
          <ac:chgData name="GIUSEPPE PARRELLA" userId="28990dc0-36c5-49af-b581-891e7d8ea814" providerId="ADAL" clId="{949680CF-51E1-4C72-8CEE-7F91AA0FEDBE}" dt="2022-07-01T15:46:27.363" v="34" actId="2711"/>
          <ac:cxnSpMkLst>
            <pc:docMk/>
            <pc:sldMk cId="2077592073" sldId="265"/>
            <ac:cxnSpMk id="47" creationId="{1B41A87E-0E66-CC3B-84B3-3A83E7588244}"/>
          </ac:cxnSpMkLst>
        </pc:cxnChg>
        <pc:cxnChg chg="mod">
          <ac:chgData name="GIUSEPPE PARRELLA" userId="28990dc0-36c5-49af-b581-891e7d8ea814" providerId="ADAL" clId="{949680CF-51E1-4C72-8CEE-7F91AA0FEDBE}" dt="2022-07-01T15:46:27.363" v="34" actId="2711"/>
          <ac:cxnSpMkLst>
            <pc:docMk/>
            <pc:sldMk cId="2077592073" sldId="265"/>
            <ac:cxnSpMk id="49" creationId="{2A90B8BB-29D4-9885-89DB-B91383C3710B}"/>
          </ac:cxnSpMkLst>
        </pc:cxnChg>
        <pc:cxnChg chg="mod">
          <ac:chgData name="GIUSEPPE PARRELLA" userId="28990dc0-36c5-49af-b581-891e7d8ea814" providerId="ADAL" clId="{949680CF-51E1-4C72-8CEE-7F91AA0FEDBE}" dt="2022-07-01T15:46:27.363" v="34" actId="2711"/>
          <ac:cxnSpMkLst>
            <pc:docMk/>
            <pc:sldMk cId="2077592073" sldId="265"/>
            <ac:cxnSpMk id="52" creationId="{0DD5E356-1B85-A30A-1D85-9180DB713CD1}"/>
          </ac:cxnSpMkLst>
        </pc:cxnChg>
        <pc:cxnChg chg="mod">
          <ac:chgData name="GIUSEPPE PARRELLA" userId="28990dc0-36c5-49af-b581-891e7d8ea814" providerId="ADAL" clId="{949680CF-51E1-4C72-8CEE-7F91AA0FEDBE}" dt="2022-07-01T15:46:27.363" v="34" actId="2711"/>
          <ac:cxnSpMkLst>
            <pc:docMk/>
            <pc:sldMk cId="2077592073" sldId="265"/>
            <ac:cxnSpMk id="54" creationId="{655D5DB3-402A-AA08-6AFB-B402A1757972}"/>
          </ac:cxnSpMkLst>
        </pc:cxnChg>
        <pc:cxnChg chg="mod">
          <ac:chgData name="GIUSEPPE PARRELLA" userId="28990dc0-36c5-49af-b581-891e7d8ea814" providerId="ADAL" clId="{949680CF-51E1-4C72-8CEE-7F91AA0FEDBE}" dt="2022-07-01T15:46:27.363" v="34" actId="2711"/>
          <ac:cxnSpMkLst>
            <pc:docMk/>
            <pc:sldMk cId="2077592073" sldId="265"/>
            <ac:cxnSpMk id="60" creationId="{0F4E4355-36BC-ADA1-CC44-13F5D221D2EB}"/>
          </ac:cxnSpMkLst>
        </pc:cxnChg>
        <pc:cxnChg chg="mod">
          <ac:chgData name="GIUSEPPE PARRELLA" userId="28990dc0-36c5-49af-b581-891e7d8ea814" providerId="ADAL" clId="{949680CF-51E1-4C72-8CEE-7F91AA0FEDBE}" dt="2022-07-01T15:46:27.363" v="34" actId="2711"/>
          <ac:cxnSpMkLst>
            <pc:docMk/>
            <pc:sldMk cId="2077592073" sldId="265"/>
            <ac:cxnSpMk id="62" creationId="{F2ED188F-6C59-7495-98AF-03C521863E10}"/>
          </ac:cxnSpMkLst>
        </pc:cxnChg>
        <pc:cxnChg chg="mod">
          <ac:chgData name="GIUSEPPE PARRELLA" userId="28990dc0-36c5-49af-b581-891e7d8ea814" providerId="ADAL" clId="{949680CF-51E1-4C72-8CEE-7F91AA0FEDBE}" dt="2022-07-01T15:46:27.363" v="34" actId="2711"/>
          <ac:cxnSpMkLst>
            <pc:docMk/>
            <pc:sldMk cId="2077592073" sldId="265"/>
            <ac:cxnSpMk id="65" creationId="{6B8964C0-D891-2FE6-FFBC-D60569935895}"/>
          </ac:cxnSpMkLst>
        </pc:cxnChg>
        <pc:cxnChg chg="mod">
          <ac:chgData name="GIUSEPPE PARRELLA" userId="28990dc0-36c5-49af-b581-891e7d8ea814" providerId="ADAL" clId="{949680CF-51E1-4C72-8CEE-7F91AA0FEDBE}" dt="2022-07-01T15:46:27.363" v="34" actId="2711"/>
          <ac:cxnSpMkLst>
            <pc:docMk/>
            <pc:sldMk cId="2077592073" sldId="265"/>
            <ac:cxnSpMk id="67" creationId="{FFED441B-CB20-3CC2-A592-EECA65B04B9A}"/>
          </ac:cxnSpMkLst>
        </pc:cxnChg>
      </pc:sldChg>
      <pc:sldChg chg="modSp mod">
        <pc:chgData name="GIUSEPPE PARRELLA" userId="28990dc0-36c5-49af-b581-891e7d8ea814" providerId="ADAL" clId="{949680CF-51E1-4C72-8CEE-7F91AA0FEDBE}" dt="2022-07-01T15:47:35.233" v="44" actId="20577"/>
        <pc:sldMkLst>
          <pc:docMk/>
          <pc:sldMk cId="2245477939" sldId="266"/>
        </pc:sldMkLst>
        <pc:spChg chg="mod">
          <ac:chgData name="GIUSEPPE PARRELLA" userId="28990dc0-36c5-49af-b581-891e7d8ea814" providerId="ADAL" clId="{949680CF-51E1-4C72-8CEE-7F91AA0FEDBE}" dt="2022-07-01T15:47:26.871" v="43" actId="20577"/>
          <ac:spMkLst>
            <pc:docMk/>
            <pc:sldMk cId="2245477939" sldId="266"/>
            <ac:spMk id="2" creationId="{38A17288-044F-668F-F8CE-44AD538A7600}"/>
          </ac:spMkLst>
        </pc:spChg>
        <pc:spChg chg="mod">
          <ac:chgData name="GIUSEPPE PARRELLA" userId="28990dc0-36c5-49af-b581-891e7d8ea814" providerId="ADAL" clId="{949680CF-51E1-4C72-8CEE-7F91AA0FEDBE}" dt="2022-07-01T15:47:35.233" v="44" actId="20577"/>
          <ac:spMkLst>
            <pc:docMk/>
            <pc:sldMk cId="2245477939" sldId="266"/>
            <ac:spMk id="3" creationId="{BE43633E-BCBE-84C3-7327-7264AF3B1228}"/>
          </ac:spMkLst>
        </pc:spChg>
      </pc:sldChg>
    </pc:docChg>
  </pc:docChgLst>
  <pc:docChgLst>
    <pc:chgData name="FRANCESCO SONNESSA" userId="5055d7c9-c421-4e65-883c-ab3346b36da4" providerId="ADAL" clId="{7B56CC98-359E-4D7B-8FC5-25D9EF495EA2}"/>
    <pc:docChg chg="undo custSel addSld delSld modSld sldOrd">
      <pc:chgData name="FRANCESCO SONNESSA" userId="5055d7c9-c421-4e65-883c-ab3346b36da4" providerId="ADAL" clId="{7B56CC98-359E-4D7B-8FC5-25D9EF495EA2}" dt="2022-07-01T15:36:59.566" v="1258" actId="47"/>
      <pc:docMkLst>
        <pc:docMk/>
      </pc:docMkLst>
      <pc:sldChg chg="addSp delSp modSp mod modNotesTx">
        <pc:chgData name="FRANCESCO SONNESSA" userId="5055d7c9-c421-4e65-883c-ab3346b36da4" providerId="ADAL" clId="{7B56CC98-359E-4D7B-8FC5-25D9EF495EA2}" dt="2022-07-01T14:04:42.886" v="258" actId="21"/>
        <pc:sldMkLst>
          <pc:docMk/>
          <pc:sldMk cId="109359942" sldId="257"/>
        </pc:sldMkLst>
        <pc:spChg chg="mod">
          <ac:chgData name="FRANCESCO SONNESSA" userId="5055d7c9-c421-4e65-883c-ab3346b36da4" providerId="ADAL" clId="{7B56CC98-359E-4D7B-8FC5-25D9EF495EA2}" dt="2022-07-01T14:00:01.594" v="240" actId="14100"/>
          <ac:spMkLst>
            <pc:docMk/>
            <pc:sldMk cId="109359942" sldId="257"/>
            <ac:spMk id="2" creationId="{24BBB6FF-D4AA-4419-2A67-39EF44C5DD2E}"/>
          </ac:spMkLst>
        </pc:spChg>
        <pc:spChg chg="mod">
          <ac:chgData name="FRANCESCO SONNESSA" userId="5055d7c9-c421-4e65-883c-ab3346b36da4" providerId="ADAL" clId="{7B56CC98-359E-4D7B-8FC5-25D9EF495EA2}" dt="2022-07-01T14:00:01.594" v="240" actId="14100"/>
          <ac:spMkLst>
            <pc:docMk/>
            <pc:sldMk cId="109359942" sldId="257"/>
            <ac:spMk id="9" creationId="{1F6E1B4A-5931-82FA-0068-7BD05C6CC4F2}"/>
          </ac:spMkLst>
        </pc:spChg>
        <pc:picChg chg="mod">
          <ac:chgData name="FRANCESCO SONNESSA" userId="5055d7c9-c421-4e65-883c-ab3346b36da4" providerId="ADAL" clId="{7B56CC98-359E-4D7B-8FC5-25D9EF495EA2}" dt="2022-07-01T13:46:19.669" v="102" actId="1076"/>
          <ac:picMkLst>
            <pc:docMk/>
            <pc:sldMk cId="109359942" sldId="257"/>
            <ac:picMk id="5" creationId="{4582A8D0-F5C9-69E9-2BBF-E287D95623FF}"/>
          </ac:picMkLst>
        </pc:picChg>
        <pc:cxnChg chg="add del mod">
          <ac:chgData name="FRANCESCO SONNESSA" userId="5055d7c9-c421-4e65-883c-ab3346b36da4" providerId="ADAL" clId="{7B56CC98-359E-4D7B-8FC5-25D9EF495EA2}" dt="2022-07-01T14:04:42.886" v="258" actId="21"/>
          <ac:cxnSpMkLst>
            <pc:docMk/>
            <pc:sldMk cId="109359942" sldId="257"/>
            <ac:cxnSpMk id="4" creationId="{B24E4ABE-6931-3E44-15DC-300098382B12}"/>
          </ac:cxnSpMkLst>
        </pc:cxnChg>
      </pc:sldChg>
      <pc:sldChg chg="addSp modSp mod">
        <pc:chgData name="FRANCESCO SONNESSA" userId="5055d7c9-c421-4e65-883c-ab3346b36da4" providerId="ADAL" clId="{7B56CC98-359E-4D7B-8FC5-25D9EF495EA2}" dt="2022-07-01T14:31:53.103" v="621" actId="108"/>
        <pc:sldMkLst>
          <pc:docMk/>
          <pc:sldMk cId="1585095063" sldId="258"/>
        </pc:sldMkLst>
        <pc:spChg chg="mod">
          <ac:chgData name="FRANCESCO SONNESSA" userId="5055d7c9-c421-4e65-883c-ab3346b36da4" providerId="ADAL" clId="{7B56CC98-359E-4D7B-8FC5-25D9EF495EA2}" dt="2022-07-01T14:31:53.103" v="621" actId="108"/>
          <ac:spMkLst>
            <pc:docMk/>
            <pc:sldMk cId="1585095063" sldId="258"/>
            <ac:spMk id="2" creationId="{A3F3507E-2B9D-6629-498B-1D3900976753}"/>
          </ac:spMkLst>
        </pc:spChg>
        <pc:spChg chg="add mod">
          <ac:chgData name="FRANCESCO SONNESSA" userId="5055d7c9-c421-4e65-883c-ab3346b36da4" providerId="ADAL" clId="{7B56CC98-359E-4D7B-8FC5-25D9EF495EA2}" dt="2022-07-01T13:56:33.513" v="141" actId="1076"/>
          <ac:spMkLst>
            <pc:docMk/>
            <pc:sldMk cId="1585095063" sldId="258"/>
            <ac:spMk id="3" creationId="{B1D9D7A3-CEB9-BE92-C422-714415F05F5E}"/>
          </ac:spMkLst>
        </pc:spChg>
        <pc:spChg chg="add mod">
          <ac:chgData name="FRANCESCO SONNESSA" userId="5055d7c9-c421-4e65-883c-ab3346b36da4" providerId="ADAL" clId="{7B56CC98-359E-4D7B-8FC5-25D9EF495EA2}" dt="2022-07-01T13:56:53.952" v="147" actId="20577"/>
          <ac:spMkLst>
            <pc:docMk/>
            <pc:sldMk cId="1585095063" sldId="258"/>
            <ac:spMk id="6" creationId="{500E9DF5-C442-E739-E7E3-3DB00AFE348B}"/>
          </ac:spMkLst>
        </pc:spChg>
        <pc:spChg chg="add mod">
          <ac:chgData name="FRANCESCO SONNESSA" userId="5055d7c9-c421-4e65-883c-ab3346b36da4" providerId="ADAL" clId="{7B56CC98-359E-4D7B-8FC5-25D9EF495EA2}" dt="2022-07-01T13:57:29.783" v="166" actId="20577"/>
          <ac:spMkLst>
            <pc:docMk/>
            <pc:sldMk cId="1585095063" sldId="258"/>
            <ac:spMk id="7" creationId="{2F263AEB-930E-6E0F-79E2-FE91A3C324D0}"/>
          </ac:spMkLst>
        </pc:spChg>
        <pc:spChg chg="add mod">
          <ac:chgData name="FRANCESCO SONNESSA" userId="5055d7c9-c421-4e65-883c-ab3346b36da4" providerId="ADAL" clId="{7B56CC98-359E-4D7B-8FC5-25D9EF495EA2}" dt="2022-07-01T13:57:44.284" v="185" actId="1076"/>
          <ac:spMkLst>
            <pc:docMk/>
            <pc:sldMk cId="1585095063" sldId="258"/>
            <ac:spMk id="8" creationId="{49F9B188-A966-9201-38F8-EDDC2696B284}"/>
          </ac:spMkLst>
        </pc:spChg>
        <pc:spChg chg="add mod">
          <ac:chgData name="FRANCESCO SONNESSA" userId="5055d7c9-c421-4e65-883c-ab3346b36da4" providerId="ADAL" clId="{7B56CC98-359E-4D7B-8FC5-25D9EF495EA2}" dt="2022-07-01T13:58:44.271" v="219" actId="113"/>
          <ac:spMkLst>
            <pc:docMk/>
            <pc:sldMk cId="1585095063" sldId="258"/>
            <ac:spMk id="9" creationId="{DCC2BBDC-6F95-C01F-266D-136EFEECFD81}"/>
          </ac:spMkLst>
        </pc:spChg>
      </pc:sldChg>
      <pc:sldChg chg="addSp delSp modSp mod">
        <pc:chgData name="FRANCESCO SONNESSA" userId="5055d7c9-c421-4e65-883c-ab3346b36da4" providerId="ADAL" clId="{7B56CC98-359E-4D7B-8FC5-25D9EF495EA2}" dt="2022-07-01T14:52:38.292" v="825" actId="1076"/>
        <pc:sldMkLst>
          <pc:docMk/>
          <pc:sldMk cId="4076161112" sldId="259"/>
        </pc:sldMkLst>
        <pc:spChg chg="mod">
          <ac:chgData name="FRANCESCO SONNESSA" userId="5055d7c9-c421-4e65-883c-ab3346b36da4" providerId="ADAL" clId="{7B56CC98-359E-4D7B-8FC5-25D9EF495EA2}" dt="2022-07-01T14:46:17.464" v="754" actId="790"/>
          <ac:spMkLst>
            <pc:docMk/>
            <pc:sldMk cId="4076161112" sldId="259"/>
            <ac:spMk id="2" creationId="{1AEF544E-9ADB-A4F9-0871-6542FA2B2252}"/>
          </ac:spMkLst>
        </pc:spChg>
        <pc:spChg chg="del">
          <ac:chgData name="FRANCESCO SONNESSA" userId="5055d7c9-c421-4e65-883c-ab3346b36da4" providerId="ADAL" clId="{7B56CC98-359E-4D7B-8FC5-25D9EF495EA2}" dt="2022-07-01T14:45:33.149" v="745" actId="478"/>
          <ac:spMkLst>
            <pc:docMk/>
            <pc:sldMk cId="4076161112" sldId="259"/>
            <ac:spMk id="3" creationId="{A3797B94-110C-A4BA-06A1-C41DFE88DE68}"/>
          </ac:spMkLst>
        </pc:spChg>
        <pc:spChg chg="add mod">
          <ac:chgData name="FRANCESCO SONNESSA" userId="5055d7c9-c421-4e65-883c-ab3346b36da4" providerId="ADAL" clId="{7B56CC98-359E-4D7B-8FC5-25D9EF495EA2}" dt="2022-07-01T14:45:38.413" v="747" actId="164"/>
          <ac:spMkLst>
            <pc:docMk/>
            <pc:sldMk cId="4076161112" sldId="259"/>
            <ac:spMk id="4" creationId="{17302E12-1F6C-A24D-07A0-959804850A35}"/>
          </ac:spMkLst>
        </pc:spChg>
        <pc:spChg chg="add mod">
          <ac:chgData name="FRANCESCO SONNESSA" userId="5055d7c9-c421-4e65-883c-ab3346b36da4" providerId="ADAL" clId="{7B56CC98-359E-4D7B-8FC5-25D9EF495EA2}" dt="2022-07-01T14:45:38.413" v="747" actId="164"/>
          <ac:spMkLst>
            <pc:docMk/>
            <pc:sldMk cId="4076161112" sldId="259"/>
            <ac:spMk id="5" creationId="{F2EAD40A-1E55-72A2-5E57-27C65E5941F6}"/>
          </ac:spMkLst>
        </pc:spChg>
        <pc:spChg chg="add mod">
          <ac:chgData name="FRANCESCO SONNESSA" userId="5055d7c9-c421-4e65-883c-ab3346b36da4" providerId="ADAL" clId="{7B56CC98-359E-4D7B-8FC5-25D9EF495EA2}" dt="2022-07-01T14:45:38.413" v="747" actId="164"/>
          <ac:spMkLst>
            <pc:docMk/>
            <pc:sldMk cId="4076161112" sldId="259"/>
            <ac:spMk id="6" creationId="{19FAFBE1-B81D-5DFE-D0EF-D51AE3B8475D}"/>
          </ac:spMkLst>
        </pc:spChg>
        <pc:spChg chg="add mod">
          <ac:chgData name="FRANCESCO SONNESSA" userId="5055d7c9-c421-4e65-883c-ab3346b36da4" providerId="ADAL" clId="{7B56CC98-359E-4D7B-8FC5-25D9EF495EA2}" dt="2022-07-01T14:45:38.413" v="747" actId="164"/>
          <ac:spMkLst>
            <pc:docMk/>
            <pc:sldMk cId="4076161112" sldId="259"/>
            <ac:spMk id="7" creationId="{2F58C05A-D3F4-A1AA-E910-67D75B2852D3}"/>
          </ac:spMkLst>
        </pc:spChg>
        <pc:spChg chg="add mod">
          <ac:chgData name="FRANCESCO SONNESSA" userId="5055d7c9-c421-4e65-883c-ab3346b36da4" providerId="ADAL" clId="{7B56CC98-359E-4D7B-8FC5-25D9EF495EA2}" dt="2022-07-01T14:45:38.413" v="747" actId="164"/>
          <ac:spMkLst>
            <pc:docMk/>
            <pc:sldMk cId="4076161112" sldId="259"/>
            <ac:spMk id="8" creationId="{CFE8AF1D-CD2E-BE25-7FF2-77F823F511EA}"/>
          </ac:spMkLst>
        </pc:spChg>
        <pc:spChg chg="add mod">
          <ac:chgData name="FRANCESCO SONNESSA" userId="5055d7c9-c421-4e65-883c-ab3346b36da4" providerId="ADAL" clId="{7B56CC98-359E-4D7B-8FC5-25D9EF495EA2}" dt="2022-07-01T14:45:38.413" v="747" actId="164"/>
          <ac:spMkLst>
            <pc:docMk/>
            <pc:sldMk cId="4076161112" sldId="259"/>
            <ac:spMk id="9" creationId="{28BB8EC7-3363-83E4-64F5-A57E7AA43769}"/>
          </ac:spMkLst>
        </pc:spChg>
        <pc:spChg chg="add mod">
          <ac:chgData name="FRANCESCO SONNESSA" userId="5055d7c9-c421-4e65-883c-ab3346b36da4" providerId="ADAL" clId="{7B56CC98-359E-4D7B-8FC5-25D9EF495EA2}" dt="2022-07-01T14:45:38.413" v="747" actId="164"/>
          <ac:spMkLst>
            <pc:docMk/>
            <pc:sldMk cId="4076161112" sldId="259"/>
            <ac:spMk id="10" creationId="{3E1C9AF2-C5C3-4211-24B9-441DCB916043}"/>
          </ac:spMkLst>
        </pc:spChg>
        <pc:spChg chg="add mod">
          <ac:chgData name="FRANCESCO SONNESSA" userId="5055d7c9-c421-4e65-883c-ab3346b36da4" providerId="ADAL" clId="{7B56CC98-359E-4D7B-8FC5-25D9EF495EA2}" dt="2022-07-01T14:45:38.413" v="747" actId="164"/>
          <ac:spMkLst>
            <pc:docMk/>
            <pc:sldMk cId="4076161112" sldId="259"/>
            <ac:spMk id="11" creationId="{56436B6F-2E44-C26C-BF04-F2BD549F7ACB}"/>
          </ac:spMkLst>
        </pc:spChg>
        <pc:spChg chg="add mod">
          <ac:chgData name="FRANCESCO SONNESSA" userId="5055d7c9-c421-4e65-883c-ab3346b36da4" providerId="ADAL" clId="{7B56CC98-359E-4D7B-8FC5-25D9EF495EA2}" dt="2022-07-01T14:45:38.413" v="747" actId="164"/>
          <ac:spMkLst>
            <pc:docMk/>
            <pc:sldMk cId="4076161112" sldId="259"/>
            <ac:spMk id="12" creationId="{30B60FC0-EBB1-3697-3C51-559653375863}"/>
          </ac:spMkLst>
        </pc:spChg>
        <pc:spChg chg="add mod">
          <ac:chgData name="FRANCESCO SONNESSA" userId="5055d7c9-c421-4e65-883c-ab3346b36da4" providerId="ADAL" clId="{7B56CC98-359E-4D7B-8FC5-25D9EF495EA2}" dt="2022-07-01T14:45:38.413" v="747" actId="164"/>
          <ac:spMkLst>
            <pc:docMk/>
            <pc:sldMk cId="4076161112" sldId="259"/>
            <ac:spMk id="13" creationId="{5D6914D9-0921-49E7-194A-214118212184}"/>
          </ac:spMkLst>
        </pc:spChg>
        <pc:spChg chg="add mod">
          <ac:chgData name="FRANCESCO SONNESSA" userId="5055d7c9-c421-4e65-883c-ab3346b36da4" providerId="ADAL" clId="{7B56CC98-359E-4D7B-8FC5-25D9EF495EA2}" dt="2022-07-01T14:45:38.413" v="747" actId="164"/>
          <ac:spMkLst>
            <pc:docMk/>
            <pc:sldMk cId="4076161112" sldId="259"/>
            <ac:spMk id="14" creationId="{24E21419-3BDB-5DF5-0363-3D7973B8F0EB}"/>
          </ac:spMkLst>
        </pc:spChg>
        <pc:spChg chg="add mod">
          <ac:chgData name="FRANCESCO SONNESSA" userId="5055d7c9-c421-4e65-883c-ab3346b36da4" providerId="ADAL" clId="{7B56CC98-359E-4D7B-8FC5-25D9EF495EA2}" dt="2022-07-01T14:45:38.413" v="747" actId="164"/>
          <ac:spMkLst>
            <pc:docMk/>
            <pc:sldMk cId="4076161112" sldId="259"/>
            <ac:spMk id="15" creationId="{0B6D946D-150D-E3BD-004E-FE51EEE61A71}"/>
          </ac:spMkLst>
        </pc:spChg>
        <pc:spChg chg="add mod">
          <ac:chgData name="FRANCESCO SONNESSA" userId="5055d7c9-c421-4e65-883c-ab3346b36da4" providerId="ADAL" clId="{7B56CC98-359E-4D7B-8FC5-25D9EF495EA2}" dt="2022-07-01T14:45:38.413" v="747" actId="164"/>
          <ac:spMkLst>
            <pc:docMk/>
            <pc:sldMk cId="4076161112" sldId="259"/>
            <ac:spMk id="16" creationId="{A3A64FB9-D184-9A4B-620E-2B3C81D92424}"/>
          </ac:spMkLst>
        </pc:spChg>
        <pc:spChg chg="add mod">
          <ac:chgData name="FRANCESCO SONNESSA" userId="5055d7c9-c421-4e65-883c-ab3346b36da4" providerId="ADAL" clId="{7B56CC98-359E-4D7B-8FC5-25D9EF495EA2}" dt="2022-07-01T14:45:38.413" v="747" actId="164"/>
          <ac:spMkLst>
            <pc:docMk/>
            <pc:sldMk cId="4076161112" sldId="259"/>
            <ac:spMk id="18" creationId="{F5A6C2D0-024F-A540-46F8-D20DBFDA82A0}"/>
          </ac:spMkLst>
        </pc:spChg>
        <pc:spChg chg="add mod">
          <ac:chgData name="FRANCESCO SONNESSA" userId="5055d7c9-c421-4e65-883c-ab3346b36da4" providerId="ADAL" clId="{7B56CC98-359E-4D7B-8FC5-25D9EF495EA2}" dt="2022-07-01T14:45:38.413" v="747" actId="164"/>
          <ac:spMkLst>
            <pc:docMk/>
            <pc:sldMk cId="4076161112" sldId="259"/>
            <ac:spMk id="19" creationId="{3489989C-1486-0B75-75C2-4024FD2E988B}"/>
          </ac:spMkLst>
        </pc:spChg>
        <pc:spChg chg="add mod">
          <ac:chgData name="FRANCESCO SONNESSA" userId="5055d7c9-c421-4e65-883c-ab3346b36da4" providerId="ADAL" clId="{7B56CC98-359E-4D7B-8FC5-25D9EF495EA2}" dt="2022-07-01T14:45:38.413" v="747" actId="164"/>
          <ac:spMkLst>
            <pc:docMk/>
            <pc:sldMk cId="4076161112" sldId="259"/>
            <ac:spMk id="20" creationId="{CBCBCB82-5E14-A1F0-2DD5-28F2D05ED28A}"/>
          </ac:spMkLst>
        </pc:spChg>
        <pc:spChg chg="add mod">
          <ac:chgData name="FRANCESCO SONNESSA" userId="5055d7c9-c421-4e65-883c-ab3346b36da4" providerId="ADAL" clId="{7B56CC98-359E-4D7B-8FC5-25D9EF495EA2}" dt="2022-07-01T14:45:38.413" v="747" actId="164"/>
          <ac:spMkLst>
            <pc:docMk/>
            <pc:sldMk cId="4076161112" sldId="259"/>
            <ac:spMk id="21" creationId="{9D1F8597-7AF2-D971-03F5-33B002E48BE7}"/>
          </ac:spMkLst>
        </pc:spChg>
        <pc:spChg chg="add mod">
          <ac:chgData name="FRANCESCO SONNESSA" userId="5055d7c9-c421-4e65-883c-ab3346b36da4" providerId="ADAL" clId="{7B56CC98-359E-4D7B-8FC5-25D9EF495EA2}" dt="2022-07-01T14:45:38.413" v="747" actId="164"/>
          <ac:spMkLst>
            <pc:docMk/>
            <pc:sldMk cId="4076161112" sldId="259"/>
            <ac:spMk id="23" creationId="{FA187862-06BF-20E0-AB4A-024E60255E4B}"/>
          </ac:spMkLst>
        </pc:spChg>
        <pc:spChg chg="add mod">
          <ac:chgData name="FRANCESCO SONNESSA" userId="5055d7c9-c421-4e65-883c-ab3346b36da4" providerId="ADAL" clId="{7B56CC98-359E-4D7B-8FC5-25D9EF495EA2}" dt="2022-07-01T14:45:38.413" v="747" actId="164"/>
          <ac:spMkLst>
            <pc:docMk/>
            <pc:sldMk cId="4076161112" sldId="259"/>
            <ac:spMk id="25" creationId="{B064F38B-50F1-1719-F57D-C553D14EA58F}"/>
          </ac:spMkLst>
        </pc:spChg>
        <pc:spChg chg="add mod">
          <ac:chgData name="FRANCESCO SONNESSA" userId="5055d7c9-c421-4e65-883c-ab3346b36da4" providerId="ADAL" clId="{7B56CC98-359E-4D7B-8FC5-25D9EF495EA2}" dt="2022-07-01T14:45:38.413" v="747" actId="164"/>
          <ac:spMkLst>
            <pc:docMk/>
            <pc:sldMk cId="4076161112" sldId="259"/>
            <ac:spMk id="27" creationId="{F54123DF-2184-098B-2D48-A811AE8C2F38}"/>
          </ac:spMkLst>
        </pc:spChg>
        <pc:spChg chg="add mod">
          <ac:chgData name="FRANCESCO SONNESSA" userId="5055d7c9-c421-4e65-883c-ab3346b36da4" providerId="ADAL" clId="{7B56CC98-359E-4D7B-8FC5-25D9EF495EA2}" dt="2022-07-01T14:45:38.413" v="747" actId="164"/>
          <ac:spMkLst>
            <pc:docMk/>
            <pc:sldMk cId="4076161112" sldId="259"/>
            <ac:spMk id="28" creationId="{BD764B7F-9975-14C6-9D20-60B3A501B028}"/>
          </ac:spMkLst>
        </pc:spChg>
        <pc:spChg chg="add mod">
          <ac:chgData name="FRANCESCO SONNESSA" userId="5055d7c9-c421-4e65-883c-ab3346b36da4" providerId="ADAL" clId="{7B56CC98-359E-4D7B-8FC5-25D9EF495EA2}" dt="2022-07-01T14:45:38.413" v="747" actId="164"/>
          <ac:spMkLst>
            <pc:docMk/>
            <pc:sldMk cId="4076161112" sldId="259"/>
            <ac:spMk id="29" creationId="{B6200D56-084F-15B6-2CE0-690060884384}"/>
          </ac:spMkLst>
        </pc:spChg>
        <pc:grpChg chg="add mod">
          <ac:chgData name="FRANCESCO SONNESSA" userId="5055d7c9-c421-4e65-883c-ab3346b36da4" providerId="ADAL" clId="{7B56CC98-359E-4D7B-8FC5-25D9EF495EA2}" dt="2022-07-01T14:45:48.611" v="748" actId="1076"/>
          <ac:grpSpMkLst>
            <pc:docMk/>
            <pc:sldMk cId="4076161112" sldId="259"/>
            <ac:grpSpMk id="30" creationId="{2DD89B70-450A-7EBB-809E-C6DB0F99A14D}"/>
          </ac:grpSpMkLst>
        </pc:grpChg>
        <pc:picChg chg="add mod">
          <ac:chgData name="FRANCESCO SONNESSA" userId="5055d7c9-c421-4e65-883c-ab3346b36da4" providerId="ADAL" clId="{7B56CC98-359E-4D7B-8FC5-25D9EF495EA2}" dt="2022-07-01T14:45:38.413" v="747" actId="164"/>
          <ac:picMkLst>
            <pc:docMk/>
            <pc:sldMk cId="4076161112" sldId="259"/>
            <ac:picMk id="17" creationId="{44574C5D-3E06-1C7C-C7DD-25706C514247}"/>
          </ac:picMkLst>
        </pc:picChg>
        <pc:picChg chg="add mod">
          <ac:chgData name="FRANCESCO SONNESSA" userId="5055d7c9-c421-4e65-883c-ab3346b36da4" providerId="ADAL" clId="{7B56CC98-359E-4D7B-8FC5-25D9EF495EA2}" dt="2022-07-01T14:45:38.413" v="747" actId="164"/>
          <ac:picMkLst>
            <pc:docMk/>
            <pc:sldMk cId="4076161112" sldId="259"/>
            <ac:picMk id="22" creationId="{AFD1F9B0-5BEB-64B1-899C-52104C821901}"/>
          </ac:picMkLst>
        </pc:picChg>
        <pc:picChg chg="add mod">
          <ac:chgData name="FRANCESCO SONNESSA" userId="5055d7c9-c421-4e65-883c-ab3346b36da4" providerId="ADAL" clId="{7B56CC98-359E-4D7B-8FC5-25D9EF495EA2}" dt="2022-07-01T14:45:38.413" v="747" actId="164"/>
          <ac:picMkLst>
            <pc:docMk/>
            <pc:sldMk cId="4076161112" sldId="259"/>
            <ac:picMk id="24" creationId="{3029F90B-2F45-B8A8-4F64-360A7A29CC68}"/>
          </ac:picMkLst>
        </pc:picChg>
        <pc:picChg chg="add mod">
          <ac:chgData name="FRANCESCO SONNESSA" userId="5055d7c9-c421-4e65-883c-ab3346b36da4" providerId="ADAL" clId="{7B56CC98-359E-4D7B-8FC5-25D9EF495EA2}" dt="2022-07-01T14:45:38.413" v="747" actId="164"/>
          <ac:picMkLst>
            <pc:docMk/>
            <pc:sldMk cId="4076161112" sldId="259"/>
            <ac:picMk id="26" creationId="{9465F0B9-78DB-179E-2CCC-3B40400EC8EA}"/>
          </ac:picMkLst>
        </pc:picChg>
        <pc:picChg chg="add mod">
          <ac:chgData name="FRANCESCO SONNESSA" userId="5055d7c9-c421-4e65-883c-ab3346b36da4" providerId="ADAL" clId="{7B56CC98-359E-4D7B-8FC5-25D9EF495EA2}" dt="2022-07-01T14:52:38.292" v="825" actId="1076"/>
          <ac:picMkLst>
            <pc:docMk/>
            <pc:sldMk cId="4076161112" sldId="259"/>
            <ac:picMk id="37" creationId="{44358EB7-8BA5-AAC3-77C0-49EEFB6E470B}"/>
          </ac:picMkLst>
        </pc:picChg>
        <pc:cxnChg chg="add mod">
          <ac:chgData name="FRANCESCO SONNESSA" userId="5055d7c9-c421-4e65-883c-ab3346b36da4" providerId="ADAL" clId="{7B56CC98-359E-4D7B-8FC5-25D9EF495EA2}" dt="2022-07-01T14:45:56.637" v="749"/>
          <ac:cxnSpMkLst>
            <pc:docMk/>
            <pc:sldMk cId="4076161112" sldId="259"/>
            <ac:cxnSpMk id="31" creationId="{2F5C5BBF-0CC0-FB2D-88E4-8AC845D36B63}"/>
          </ac:cxnSpMkLst>
        </pc:cxnChg>
        <pc:cxnChg chg="add mod">
          <ac:chgData name="FRANCESCO SONNESSA" userId="5055d7c9-c421-4e65-883c-ab3346b36da4" providerId="ADAL" clId="{7B56CC98-359E-4D7B-8FC5-25D9EF495EA2}" dt="2022-07-01T14:47:26.963" v="764" actId="1076"/>
          <ac:cxnSpMkLst>
            <pc:docMk/>
            <pc:sldMk cId="4076161112" sldId="259"/>
            <ac:cxnSpMk id="32" creationId="{87544937-D5D9-936C-6364-CAB141EF784A}"/>
          </ac:cxnSpMkLst>
        </pc:cxnChg>
        <pc:cxnChg chg="add del mod">
          <ac:chgData name="FRANCESCO SONNESSA" userId="5055d7c9-c421-4e65-883c-ab3346b36da4" providerId="ADAL" clId="{7B56CC98-359E-4D7B-8FC5-25D9EF495EA2}" dt="2022-07-01T14:47:30.615" v="766"/>
          <ac:cxnSpMkLst>
            <pc:docMk/>
            <pc:sldMk cId="4076161112" sldId="259"/>
            <ac:cxnSpMk id="35" creationId="{090F6601-4833-BE5A-AB19-EF867D5F4200}"/>
          </ac:cxnSpMkLst>
        </pc:cxnChg>
      </pc:sldChg>
      <pc:sldChg chg="addSp delSp modSp mod ord">
        <pc:chgData name="FRANCESCO SONNESSA" userId="5055d7c9-c421-4e65-883c-ab3346b36da4" providerId="ADAL" clId="{7B56CC98-359E-4D7B-8FC5-25D9EF495EA2}" dt="2022-07-01T14:48:13.550" v="798" actId="20577"/>
        <pc:sldMkLst>
          <pc:docMk/>
          <pc:sldMk cId="2528963448" sldId="260"/>
        </pc:sldMkLst>
        <pc:spChg chg="mod">
          <ac:chgData name="FRANCESCO SONNESSA" userId="5055d7c9-c421-4e65-883c-ab3346b36da4" providerId="ADAL" clId="{7B56CC98-359E-4D7B-8FC5-25D9EF495EA2}" dt="2022-07-01T14:32:52.077" v="628" actId="790"/>
          <ac:spMkLst>
            <pc:docMk/>
            <pc:sldMk cId="2528963448" sldId="260"/>
            <ac:spMk id="2" creationId="{EB5FFF41-C410-430A-C9A0-83071FAB111E}"/>
          </ac:spMkLst>
        </pc:spChg>
        <pc:spChg chg="mod">
          <ac:chgData name="FRANCESCO SONNESSA" userId="5055d7c9-c421-4e65-883c-ab3346b36da4" providerId="ADAL" clId="{7B56CC98-359E-4D7B-8FC5-25D9EF495EA2}" dt="2022-07-01T14:48:13.550" v="798" actId="20577"/>
          <ac:spMkLst>
            <pc:docMk/>
            <pc:sldMk cId="2528963448" sldId="260"/>
            <ac:spMk id="3" creationId="{E3B3EE60-6B4A-441C-92F4-30BC5398D9F1}"/>
          </ac:spMkLst>
        </pc:spChg>
        <pc:spChg chg="add del mod">
          <ac:chgData name="FRANCESCO SONNESSA" userId="5055d7c9-c421-4e65-883c-ab3346b36da4" providerId="ADAL" clId="{7B56CC98-359E-4D7B-8FC5-25D9EF495EA2}" dt="2022-07-01T14:32:43.292" v="627"/>
          <ac:spMkLst>
            <pc:docMk/>
            <pc:sldMk cId="2528963448" sldId="260"/>
            <ac:spMk id="4" creationId="{E7E2B0E7-36B4-B234-83D8-F85314EF9292}"/>
          </ac:spMkLst>
        </pc:spChg>
        <pc:cxnChg chg="add mod">
          <ac:chgData name="FRANCESCO SONNESSA" userId="5055d7c9-c421-4e65-883c-ab3346b36da4" providerId="ADAL" clId="{7B56CC98-359E-4D7B-8FC5-25D9EF495EA2}" dt="2022-07-01T14:39:31.667" v="690"/>
          <ac:cxnSpMkLst>
            <pc:docMk/>
            <pc:sldMk cId="2528963448" sldId="260"/>
            <ac:cxnSpMk id="5" creationId="{55655CDC-6669-99BF-D1C5-028E4F31BEF9}"/>
          </ac:cxnSpMkLst>
        </pc:cxnChg>
        <pc:cxnChg chg="add mod">
          <ac:chgData name="FRANCESCO SONNESSA" userId="5055d7c9-c421-4e65-883c-ab3346b36da4" providerId="ADAL" clId="{7B56CC98-359E-4D7B-8FC5-25D9EF495EA2}" dt="2022-07-01T14:47:40.100" v="769"/>
          <ac:cxnSpMkLst>
            <pc:docMk/>
            <pc:sldMk cId="2528963448" sldId="260"/>
            <ac:cxnSpMk id="6" creationId="{7F7B25EE-36EB-9382-DF5D-DE08B193C84C}"/>
          </ac:cxnSpMkLst>
        </pc:cxnChg>
      </pc:sldChg>
      <pc:sldChg chg="del">
        <pc:chgData name="FRANCESCO SONNESSA" userId="5055d7c9-c421-4e65-883c-ab3346b36da4" providerId="ADAL" clId="{7B56CC98-359E-4D7B-8FC5-25D9EF495EA2}" dt="2022-07-01T13:59:25.654" v="220" actId="47"/>
        <pc:sldMkLst>
          <pc:docMk/>
          <pc:sldMk cId="84866868" sldId="261"/>
        </pc:sldMkLst>
      </pc:sldChg>
      <pc:sldChg chg="addSp delSp modSp mod ord setBg">
        <pc:chgData name="FRANCESCO SONNESSA" userId="5055d7c9-c421-4e65-883c-ab3346b36da4" providerId="ADAL" clId="{7B56CC98-359E-4D7B-8FC5-25D9EF495EA2}" dt="2022-07-01T14:50:02.835" v="822" actId="20577"/>
        <pc:sldMkLst>
          <pc:docMk/>
          <pc:sldMk cId="1465523032" sldId="262"/>
        </pc:sldMkLst>
        <pc:spChg chg="mod">
          <ac:chgData name="FRANCESCO SONNESSA" userId="5055d7c9-c421-4e65-883c-ab3346b36da4" providerId="ADAL" clId="{7B56CC98-359E-4D7B-8FC5-25D9EF495EA2}" dt="2022-07-01T14:32:05.300" v="623" actId="790"/>
          <ac:spMkLst>
            <pc:docMk/>
            <pc:sldMk cId="1465523032" sldId="262"/>
            <ac:spMk id="2" creationId="{74CA64FA-2DCB-E7FF-4925-0632714B78F2}"/>
          </ac:spMkLst>
        </pc:spChg>
        <pc:spChg chg="del mod">
          <ac:chgData name="FRANCESCO SONNESSA" userId="5055d7c9-c421-4e65-883c-ab3346b36da4" providerId="ADAL" clId="{7B56CC98-359E-4D7B-8FC5-25D9EF495EA2}" dt="2022-07-01T14:03:53.022" v="247" actId="478"/>
          <ac:spMkLst>
            <pc:docMk/>
            <pc:sldMk cId="1465523032" sldId="262"/>
            <ac:spMk id="3" creationId="{6F9026C8-F4A9-228B-1F5A-7B6E71DB6038}"/>
          </ac:spMkLst>
        </pc:spChg>
        <pc:spChg chg="add del">
          <ac:chgData name="FRANCESCO SONNESSA" userId="5055d7c9-c421-4e65-883c-ab3346b36da4" providerId="ADAL" clId="{7B56CC98-359E-4D7B-8FC5-25D9EF495EA2}" dt="2022-07-01T14:03:50.016" v="246" actId="26606"/>
          <ac:spMkLst>
            <pc:docMk/>
            <pc:sldMk cId="1465523032" sldId="262"/>
            <ac:spMk id="8" creationId="{DAF1966E-FD40-4A4A-B61B-C4DF7FA05F06}"/>
          </ac:spMkLst>
        </pc:spChg>
        <pc:spChg chg="add del">
          <ac:chgData name="FRANCESCO SONNESSA" userId="5055d7c9-c421-4e65-883c-ab3346b36da4" providerId="ADAL" clId="{7B56CC98-359E-4D7B-8FC5-25D9EF495EA2}" dt="2022-07-01T14:03:50.016" v="246" actId="26606"/>
          <ac:spMkLst>
            <pc:docMk/>
            <pc:sldMk cId="1465523032" sldId="262"/>
            <ac:spMk id="10" creationId="{047BFA19-D45E-416B-A404-7AF2F3F27017}"/>
          </ac:spMkLst>
        </pc:spChg>
        <pc:spChg chg="add del">
          <ac:chgData name="FRANCESCO SONNESSA" userId="5055d7c9-c421-4e65-883c-ab3346b36da4" providerId="ADAL" clId="{7B56CC98-359E-4D7B-8FC5-25D9EF495EA2}" dt="2022-07-01T14:03:50.016" v="246" actId="26606"/>
          <ac:spMkLst>
            <pc:docMk/>
            <pc:sldMk cId="1465523032" sldId="262"/>
            <ac:spMk id="12" creationId="{8E0105E7-23DB-4CF2-8258-FF47C7620F6E}"/>
          </ac:spMkLst>
        </pc:spChg>
        <pc:spChg chg="add del">
          <ac:chgData name="FRANCESCO SONNESSA" userId="5055d7c9-c421-4e65-883c-ab3346b36da4" providerId="ADAL" clId="{7B56CC98-359E-4D7B-8FC5-25D9EF495EA2}" dt="2022-07-01T14:03:50.016" v="246" actId="26606"/>
          <ac:spMkLst>
            <pc:docMk/>
            <pc:sldMk cId="1465523032" sldId="262"/>
            <ac:spMk id="14" creationId="{074B4F7D-14B2-478B-8BF5-01E4E0C5D263}"/>
          </ac:spMkLst>
        </pc:spChg>
        <pc:spChg chg="add mod">
          <ac:chgData name="FRANCESCO SONNESSA" userId="5055d7c9-c421-4e65-883c-ab3346b36da4" providerId="ADAL" clId="{7B56CC98-359E-4D7B-8FC5-25D9EF495EA2}" dt="2022-07-01T14:50:02.835" v="822" actId="20577"/>
          <ac:spMkLst>
            <pc:docMk/>
            <pc:sldMk cId="1465523032" sldId="262"/>
            <ac:spMk id="16" creationId="{9BB91168-0A73-1C5F-2954-E4CC28F3383C}"/>
          </ac:spMkLst>
        </pc:spChg>
        <pc:picChg chg="add del mod">
          <ac:chgData name="FRANCESCO SONNESSA" userId="5055d7c9-c421-4e65-883c-ab3346b36da4" providerId="ADAL" clId="{7B56CC98-359E-4D7B-8FC5-25D9EF495EA2}" dt="2022-07-01T14:03:49.730" v="245" actId="22"/>
          <ac:picMkLst>
            <pc:docMk/>
            <pc:sldMk cId="1465523032" sldId="262"/>
            <ac:picMk id="5" creationId="{9DBBF079-EA37-A8E7-02FC-0CBE66E7ABC9}"/>
          </ac:picMkLst>
        </pc:picChg>
        <pc:picChg chg="add mod">
          <ac:chgData name="FRANCESCO SONNESSA" userId="5055d7c9-c421-4e65-883c-ab3346b36da4" providerId="ADAL" clId="{7B56CC98-359E-4D7B-8FC5-25D9EF495EA2}" dt="2022-07-01T14:03:58.054" v="249" actId="1076"/>
          <ac:picMkLst>
            <pc:docMk/>
            <pc:sldMk cId="1465523032" sldId="262"/>
            <ac:picMk id="7" creationId="{A02C93A0-7508-DCFF-5E90-EE17F0D29E33}"/>
          </ac:picMkLst>
        </pc:picChg>
        <pc:cxnChg chg="add del">
          <ac:chgData name="FRANCESCO SONNESSA" userId="5055d7c9-c421-4e65-883c-ab3346b36da4" providerId="ADAL" clId="{7B56CC98-359E-4D7B-8FC5-25D9EF495EA2}" dt="2022-07-01T14:04:16.904" v="251" actId="478"/>
          <ac:cxnSpMkLst>
            <pc:docMk/>
            <pc:sldMk cId="1465523032" sldId="262"/>
            <ac:cxnSpMk id="11" creationId="{CB7569E7-0BEA-5E13-4F95-0F974BD12346}"/>
          </ac:cxnSpMkLst>
        </pc:cxnChg>
        <pc:cxnChg chg="add mod">
          <ac:chgData name="FRANCESCO SONNESSA" userId="5055d7c9-c421-4e65-883c-ab3346b36da4" providerId="ADAL" clId="{7B56CC98-359E-4D7B-8FC5-25D9EF495EA2}" dt="2022-07-01T14:04:58.072" v="261" actId="14100"/>
          <ac:cxnSpMkLst>
            <pc:docMk/>
            <pc:sldMk cId="1465523032" sldId="262"/>
            <ac:cxnSpMk id="15" creationId="{90B3271C-4E61-1B9E-F836-5E7CB8BEE540}"/>
          </ac:cxnSpMkLst>
        </pc:cxnChg>
        <pc:cxnChg chg="add mod">
          <ac:chgData name="FRANCESCO SONNESSA" userId="5055d7c9-c421-4e65-883c-ab3346b36da4" providerId="ADAL" clId="{7B56CC98-359E-4D7B-8FC5-25D9EF495EA2}" dt="2022-07-01T14:47:38.816" v="768"/>
          <ac:cxnSpMkLst>
            <pc:docMk/>
            <pc:sldMk cId="1465523032" sldId="262"/>
            <ac:cxnSpMk id="17" creationId="{06BC3AC9-4A33-87D2-D875-8C164E7052C2}"/>
          </ac:cxnSpMkLst>
        </pc:cxnChg>
      </pc:sldChg>
      <pc:sldChg chg="del">
        <pc:chgData name="FRANCESCO SONNESSA" userId="5055d7c9-c421-4e65-883c-ab3346b36da4" providerId="ADAL" clId="{7B56CC98-359E-4D7B-8FC5-25D9EF495EA2}" dt="2022-07-01T14:46:36.943" v="756" actId="47"/>
        <pc:sldMkLst>
          <pc:docMk/>
          <pc:sldMk cId="3079863804" sldId="263"/>
        </pc:sldMkLst>
      </pc:sldChg>
      <pc:sldChg chg="del ord">
        <pc:chgData name="FRANCESCO SONNESSA" userId="5055d7c9-c421-4e65-883c-ab3346b36da4" providerId="ADAL" clId="{7B56CC98-359E-4D7B-8FC5-25D9EF495EA2}" dt="2022-07-01T15:36:59.566" v="1258" actId="47"/>
        <pc:sldMkLst>
          <pc:docMk/>
          <pc:sldMk cId="3224000688" sldId="264"/>
        </pc:sldMkLst>
      </pc:sldChg>
      <pc:sldChg chg="addSp delSp modSp add mod">
        <pc:chgData name="FRANCESCO SONNESSA" userId="5055d7c9-c421-4e65-883c-ab3346b36da4" providerId="ADAL" clId="{7B56CC98-359E-4D7B-8FC5-25D9EF495EA2}" dt="2022-07-01T15:32:23.424" v="1134" actId="1076"/>
        <pc:sldMkLst>
          <pc:docMk/>
          <pc:sldMk cId="2077592073" sldId="265"/>
        </pc:sldMkLst>
        <pc:spChg chg="add mod">
          <ac:chgData name="FRANCESCO SONNESSA" userId="5055d7c9-c421-4e65-883c-ab3346b36da4" providerId="ADAL" clId="{7B56CC98-359E-4D7B-8FC5-25D9EF495EA2}" dt="2022-07-01T15:19:38.498" v="1009" actId="1076"/>
          <ac:spMkLst>
            <pc:docMk/>
            <pc:sldMk cId="2077592073" sldId="265"/>
            <ac:spMk id="41" creationId="{1B942FD1-CA79-A0D1-38D1-99CC974CB76F}"/>
          </ac:spMkLst>
        </pc:spChg>
        <pc:spChg chg="add mod">
          <ac:chgData name="FRANCESCO SONNESSA" userId="5055d7c9-c421-4e65-883c-ab3346b36da4" providerId="ADAL" clId="{7B56CC98-359E-4D7B-8FC5-25D9EF495EA2}" dt="2022-07-01T15:30:05.194" v="1087" actId="1076"/>
          <ac:spMkLst>
            <pc:docMk/>
            <pc:sldMk cId="2077592073" sldId="265"/>
            <ac:spMk id="42" creationId="{33F0139F-D3D3-D67D-20FB-98225DB21F66}"/>
          </ac:spMkLst>
        </pc:spChg>
        <pc:spChg chg="add mod">
          <ac:chgData name="FRANCESCO SONNESSA" userId="5055d7c9-c421-4e65-883c-ab3346b36da4" providerId="ADAL" clId="{7B56CC98-359E-4D7B-8FC5-25D9EF495EA2}" dt="2022-07-01T15:24:53.569" v="1041" actId="208"/>
          <ac:spMkLst>
            <pc:docMk/>
            <pc:sldMk cId="2077592073" sldId="265"/>
            <ac:spMk id="43" creationId="{37BFF560-6567-941A-5579-E42B188D3AF4}"/>
          </ac:spMkLst>
        </pc:spChg>
        <pc:spChg chg="add mod">
          <ac:chgData name="FRANCESCO SONNESSA" userId="5055d7c9-c421-4e65-883c-ab3346b36da4" providerId="ADAL" clId="{7B56CC98-359E-4D7B-8FC5-25D9EF495EA2}" dt="2022-07-01T15:25:46.504" v="1046" actId="208"/>
          <ac:spMkLst>
            <pc:docMk/>
            <pc:sldMk cId="2077592073" sldId="265"/>
            <ac:spMk id="44" creationId="{D8C368E4-5F35-472E-EB91-80CD5E9FFFED}"/>
          </ac:spMkLst>
        </pc:spChg>
        <pc:spChg chg="add del">
          <ac:chgData name="FRANCESCO SONNESSA" userId="5055d7c9-c421-4e65-883c-ab3346b36da4" providerId="ADAL" clId="{7B56CC98-359E-4D7B-8FC5-25D9EF495EA2}" dt="2022-07-01T15:20:20.640" v="1012" actId="11529"/>
          <ac:spMkLst>
            <pc:docMk/>
            <pc:sldMk cId="2077592073" sldId="265"/>
            <ac:spMk id="45" creationId="{0A042512-5D95-AA18-B491-28F429270BC2}"/>
          </ac:spMkLst>
        </pc:spChg>
        <pc:spChg chg="add mod">
          <ac:chgData name="FRANCESCO SONNESSA" userId="5055d7c9-c421-4e65-883c-ab3346b36da4" providerId="ADAL" clId="{7B56CC98-359E-4D7B-8FC5-25D9EF495EA2}" dt="2022-07-01T15:32:20.620" v="1133" actId="1076"/>
          <ac:spMkLst>
            <pc:docMk/>
            <pc:sldMk cId="2077592073" sldId="265"/>
            <ac:spMk id="92" creationId="{15C8CB04-2E57-146D-B633-1D287A6EBE8C}"/>
          </ac:spMkLst>
        </pc:spChg>
        <pc:spChg chg="add mod">
          <ac:chgData name="FRANCESCO SONNESSA" userId="5055d7c9-c421-4e65-883c-ab3346b36da4" providerId="ADAL" clId="{7B56CC98-359E-4D7B-8FC5-25D9EF495EA2}" dt="2022-07-01T15:32:23.424" v="1134" actId="1076"/>
          <ac:spMkLst>
            <pc:docMk/>
            <pc:sldMk cId="2077592073" sldId="265"/>
            <ac:spMk id="93" creationId="{6BA65828-4986-F737-7B0B-E9E1913FE324}"/>
          </ac:spMkLst>
        </pc:spChg>
        <pc:grpChg chg="del">
          <ac:chgData name="FRANCESCO SONNESSA" userId="5055d7c9-c421-4e65-883c-ab3346b36da4" providerId="ADAL" clId="{7B56CC98-359E-4D7B-8FC5-25D9EF495EA2}" dt="2022-07-01T14:46:39.550" v="757" actId="478"/>
          <ac:grpSpMkLst>
            <pc:docMk/>
            <pc:sldMk cId="2077592073" sldId="265"/>
            <ac:grpSpMk id="30" creationId="{2DD89B70-450A-7EBB-809E-C6DB0F99A14D}"/>
          </ac:grpSpMkLst>
        </pc:grpChg>
        <pc:graphicFrameChg chg="add del mod">
          <ac:chgData name="FRANCESCO SONNESSA" userId="5055d7c9-c421-4e65-883c-ab3346b36da4" providerId="ADAL" clId="{7B56CC98-359E-4D7B-8FC5-25D9EF495EA2}" dt="2022-07-01T15:10:38.313" v="859" actId="478"/>
          <ac:graphicFrameMkLst>
            <pc:docMk/>
            <pc:sldMk cId="2077592073" sldId="265"/>
            <ac:graphicFrameMk id="3" creationId="{85C3DF9E-3DA5-257B-C371-87089F8A7000}"/>
          </ac:graphicFrameMkLst>
        </pc:graphicFrameChg>
        <pc:graphicFrameChg chg="add del mod">
          <ac:chgData name="FRANCESCO SONNESSA" userId="5055d7c9-c421-4e65-883c-ab3346b36da4" providerId="ADAL" clId="{7B56CC98-359E-4D7B-8FC5-25D9EF495EA2}" dt="2022-07-01T15:02:31.536" v="834" actId="478"/>
          <ac:graphicFrameMkLst>
            <pc:docMk/>
            <pc:sldMk cId="2077592073" sldId="265"/>
            <ac:graphicFrameMk id="33" creationId="{F5A73BCB-E016-BDC9-7B07-45ECBDF7B9E9}"/>
          </ac:graphicFrameMkLst>
        </pc:graphicFrameChg>
        <pc:graphicFrameChg chg="add del mod">
          <ac:chgData name="FRANCESCO SONNESSA" userId="5055d7c9-c421-4e65-883c-ab3346b36da4" providerId="ADAL" clId="{7B56CC98-359E-4D7B-8FC5-25D9EF495EA2}" dt="2022-07-01T15:02:31.536" v="834" actId="478"/>
          <ac:graphicFrameMkLst>
            <pc:docMk/>
            <pc:sldMk cId="2077592073" sldId="265"/>
            <ac:graphicFrameMk id="34" creationId="{1C457C0F-204F-9DEC-3B95-A168BFF4C97A}"/>
          </ac:graphicFrameMkLst>
        </pc:graphicFrameChg>
        <pc:graphicFrameChg chg="add del mod">
          <ac:chgData name="FRANCESCO SONNESSA" userId="5055d7c9-c421-4e65-883c-ab3346b36da4" providerId="ADAL" clId="{7B56CC98-359E-4D7B-8FC5-25D9EF495EA2}" dt="2022-07-01T15:02:57.742" v="842" actId="478"/>
          <ac:graphicFrameMkLst>
            <pc:docMk/>
            <pc:sldMk cId="2077592073" sldId="265"/>
            <ac:graphicFrameMk id="35" creationId="{D8CDB418-2E00-F55E-C24D-42FB6FA15BCF}"/>
          </ac:graphicFrameMkLst>
        </pc:graphicFrameChg>
        <pc:graphicFrameChg chg="add del mod">
          <ac:chgData name="FRANCESCO SONNESSA" userId="5055d7c9-c421-4e65-883c-ab3346b36da4" providerId="ADAL" clId="{7B56CC98-359E-4D7B-8FC5-25D9EF495EA2}" dt="2022-07-01T15:02:34.105" v="837"/>
          <ac:graphicFrameMkLst>
            <pc:docMk/>
            <pc:sldMk cId="2077592073" sldId="265"/>
            <ac:graphicFrameMk id="36" creationId="{44418EA6-609D-6C7A-F1BA-60B873E525A7}"/>
          </ac:graphicFrameMkLst>
        </pc:graphicFrameChg>
        <pc:picChg chg="add mod modCrop">
          <ac:chgData name="FRANCESCO SONNESSA" userId="5055d7c9-c421-4e65-883c-ab3346b36da4" providerId="ADAL" clId="{7B56CC98-359E-4D7B-8FC5-25D9EF495EA2}" dt="2022-07-01T15:31:23.916" v="1108" actId="1582"/>
          <ac:picMkLst>
            <pc:docMk/>
            <pc:sldMk cId="2077592073" sldId="265"/>
            <ac:picMk id="38" creationId="{85AF853D-0E08-5E27-5202-965C352DF7B8}"/>
          </ac:picMkLst>
        </pc:picChg>
        <pc:picChg chg="add mod modCrop">
          <ac:chgData name="FRANCESCO SONNESSA" userId="5055d7c9-c421-4e65-883c-ab3346b36da4" providerId="ADAL" clId="{7B56CC98-359E-4D7B-8FC5-25D9EF495EA2}" dt="2022-07-01T15:30:57.870" v="1101" actId="1582"/>
          <ac:picMkLst>
            <pc:docMk/>
            <pc:sldMk cId="2077592073" sldId="265"/>
            <ac:picMk id="40" creationId="{BD1CB7B9-B4F4-3B6D-68B1-3504CDF8E7AB}"/>
          </ac:picMkLst>
        </pc:picChg>
        <pc:inkChg chg="add del">
          <ac:chgData name="FRANCESCO SONNESSA" userId="5055d7c9-c421-4e65-883c-ab3346b36da4" providerId="ADAL" clId="{7B56CC98-359E-4D7B-8FC5-25D9EF495EA2}" dt="2022-07-01T15:27:04.624" v="1055" actId="9405"/>
          <ac:inkMkLst>
            <pc:docMk/>
            <pc:sldMk cId="2077592073" sldId="265"/>
            <ac:inkMk id="69" creationId="{DB432D0F-7E2F-DDFA-B0FE-0364F222B791}"/>
          </ac:inkMkLst>
        </pc:inkChg>
        <pc:inkChg chg="add del">
          <ac:chgData name="FRANCESCO SONNESSA" userId="5055d7c9-c421-4e65-883c-ab3346b36da4" providerId="ADAL" clId="{7B56CC98-359E-4D7B-8FC5-25D9EF495EA2}" dt="2022-07-01T15:27:04.294" v="1054" actId="9405"/>
          <ac:inkMkLst>
            <pc:docMk/>
            <pc:sldMk cId="2077592073" sldId="265"/>
            <ac:inkMk id="70" creationId="{F5B97B82-695B-804E-6B15-6BB96F0D1123}"/>
          </ac:inkMkLst>
        </pc:inkChg>
        <pc:inkChg chg="add del">
          <ac:chgData name="FRANCESCO SONNESSA" userId="5055d7c9-c421-4e65-883c-ab3346b36da4" providerId="ADAL" clId="{7B56CC98-359E-4D7B-8FC5-25D9EF495EA2}" dt="2022-07-01T15:27:54.886" v="1057" actId="9405"/>
          <ac:inkMkLst>
            <pc:docMk/>
            <pc:sldMk cId="2077592073" sldId="265"/>
            <ac:inkMk id="71" creationId="{25405FDB-DD9E-9051-BC09-A501B88BCD09}"/>
          </ac:inkMkLst>
        </pc:inkChg>
        <pc:inkChg chg="add del">
          <ac:chgData name="FRANCESCO SONNESSA" userId="5055d7c9-c421-4e65-883c-ab3346b36da4" providerId="ADAL" clId="{7B56CC98-359E-4D7B-8FC5-25D9EF495EA2}" dt="2022-07-01T15:27:57.667" v="1059" actId="9405"/>
          <ac:inkMkLst>
            <pc:docMk/>
            <pc:sldMk cId="2077592073" sldId="265"/>
            <ac:inkMk id="72" creationId="{DE7A271B-ED97-810F-4877-D102D68C6785}"/>
          </ac:inkMkLst>
        </pc:inkChg>
        <pc:inkChg chg="add">
          <ac:chgData name="FRANCESCO SONNESSA" userId="5055d7c9-c421-4e65-883c-ab3346b36da4" providerId="ADAL" clId="{7B56CC98-359E-4D7B-8FC5-25D9EF495EA2}" dt="2022-07-01T15:28:02.249" v="1060" actId="9405"/>
          <ac:inkMkLst>
            <pc:docMk/>
            <pc:sldMk cId="2077592073" sldId="265"/>
            <ac:inkMk id="73" creationId="{526F2010-B29E-858C-4692-DCBD0DFCD064}"/>
          </ac:inkMkLst>
        </pc:inkChg>
        <pc:inkChg chg="add del">
          <ac:chgData name="FRANCESCO SONNESSA" userId="5055d7c9-c421-4e65-883c-ab3346b36da4" providerId="ADAL" clId="{7B56CC98-359E-4D7B-8FC5-25D9EF495EA2}" dt="2022-07-01T15:28:05.874" v="1062" actId="9405"/>
          <ac:inkMkLst>
            <pc:docMk/>
            <pc:sldMk cId="2077592073" sldId="265"/>
            <ac:inkMk id="74" creationId="{ABC5E037-7CEB-C3C6-2D2B-3048723388F3}"/>
          </ac:inkMkLst>
        </pc:inkChg>
        <pc:inkChg chg="add del">
          <ac:chgData name="FRANCESCO SONNESSA" userId="5055d7c9-c421-4e65-883c-ab3346b36da4" providerId="ADAL" clId="{7B56CC98-359E-4D7B-8FC5-25D9EF495EA2}" dt="2022-07-01T15:28:09.874" v="1064" actId="9405"/>
          <ac:inkMkLst>
            <pc:docMk/>
            <pc:sldMk cId="2077592073" sldId="265"/>
            <ac:inkMk id="75" creationId="{D4A70C70-13B3-650A-F3B2-A1ED57AA99A7}"/>
          </ac:inkMkLst>
        </pc:inkChg>
        <pc:inkChg chg="add del">
          <ac:chgData name="FRANCESCO SONNESSA" userId="5055d7c9-c421-4e65-883c-ab3346b36da4" providerId="ADAL" clId="{7B56CC98-359E-4D7B-8FC5-25D9EF495EA2}" dt="2022-07-01T15:28:11.215" v="1066" actId="9405"/>
          <ac:inkMkLst>
            <pc:docMk/>
            <pc:sldMk cId="2077592073" sldId="265"/>
            <ac:inkMk id="76" creationId="{203B13B3-86D1-0C90-6DDE-DD3677EAC216}"/>
          </ac:inkMkLst>
        </pc:inkChg>
        <pc:inkChg chg="add del">
          <ac:chgData name="FRANCESCO SONNESSA" userId="5055d7c9-c421-4e65-883c-ab3346b36da4" providerId="ADAL" clId="{7B56CC98-359E-4D7B-8FC5-25D9EF495EA2}" dt="2022-07-01T15:28:22.043" v="1070" actId="9405"/>
          <ac:inkMkLst>
            <pc:docMk/>
            <pc:sldMk cId="2077592073" sldId="265"/>
            <ac:inkMk id="77" creationId="{35943E11-D6AC-AD7E-794D-62BD3A3EC324}"/>
          </ac:inkMkLst>
        </pc:inkChg>
        <pc:inkChg chg="add del">
          <ac:chgData name="FRANCESCO SONNESSA" userId="5055d7c9-c421-4e65-883c-ab3346b36da4" providerId="ADAL" clId="{7B56CC98-359E-4D7B-8FC5-25D9EF495EA2}" dt="2022-07-01T15:28:21.676" v="1069" actId="9405"/>
          <ac:inkMkLst>
            <pc:docMk/>
            <pc:sldMk cId="2077592073" sldId="265"/>
            <ac:inkMk id="78" creationId="{2810A23B-E650-2C63-4404-46231804D14D}"/>
          </ac:inkMkLst>
        </pc:inkChg>
        <pc:inkChg chg="add">
          <ac:chgData name="FRANCESCO SONNESSA" userId="5055d7c9-c421-4e65-883c-ab3346b36da4" providerId="ADAL" clId="{7B56CC98-359E-4D7B-8FC5-25D9EF495EA2}" dt="2022-07-01T15:28:27.718" v="1071" actId="9405"/>
          <ac:inkMkLst>
            <pc:docMk/>
            <pc:sldMk cId="2077592073" sldId="265"/>
            <ac:inkMk id="79" creationId="{7FFD5353-1347-EA8D-3EBB-8630AECCC706}"/>
          </ac:inkMkLst>
        </pc:inkChg>
        <pc:inkChg chg="add del">
          <ac:chgData name="FRANCESCO SONNESSA" userId="5055d7c9-c421-4e65-883c-ab3346b36da4" providerId="ADAL" clId="{7B56CC98-359E-4D7B-8FC5-25D9EF495EA2}" dt="2022-07-01T15:28:33.332" v="1073" actId="9405"/>
          <ac:inkMkLst>
            <pc:docMk/>
            <pc:sldMk cId="2077592073" sldId="265"/>
            <ac:inkMk id="80" creationId="{CECF1566-15EC-0B7A-C417-3E138461EC0B}"/>
          </ac:inkMkLst>
        </pc:inkChg>
        <pc:inkChg chg="add">
          <ac:chgData name="FRANCESCO SONNESSA" userId="5055d7c9-c421-4e65-883c-ab3346b36da4" providerId="ADAL" clId="{7B56CC98-359E-4D7B-8FC5-25D9EF495EA2}" dt="2022-07-01T15:29:02.784" v="1074" actId="9405"/>
          <ac:inkMkLst>
            <pc:docMk/>
            <pc:sldMk cId="2077592073" sldId="265"/>
            <ac:inkMk id="81" creationId="{C0E04E4E-5C54-98DC-3595-C9DCE3C6681F}"/>
          </ac:inkMkLst>
        </pc:inkChg>
        <pc:inkChg chg="add del">
          <ac:chgData name="FRANCESCO SONNESSA" userId="5055d7c9-c421-4e65-883c-ab3346b36da4" providerId="ADAL" clId="{7B56CC98-359E-4D7B-8FC5-25D9EF495EA2}" dt="2022-07-01T15:29:07.998" v="1076" actId="9405"/>
          <ac:inkMkLst>
            <pc:docMk/>
            <pc:sldMk cId="2077592073" sldId="265"/>
            <ac:inkMk id="82" creationId="{7F2BD494-4838-3EB6-52C3-4D19B5EA7929}"/>
          </ac:inkMkLst>
        </pc:inkChg>
        <pc:inkChg chg="add">
          <ac:chgData name="FRANCESCO SONNESSA" userId="5055d7c9-c421-4e65-883c-ab3346b36da4" providerId="ADAL" clId="{7B56CC98-359E-4D7B-8FC5-25D9EF495EA2}" dt="2022-07-01T15:29:13.002" v="1077" actId="9405"/>
          <ac:inkMkLst>
            <pc:docMk/>
            <pc:sldMk cId="2077592073" sldId="265"/>
            <ac:inkMk id="83" creationId="{D7608066-5442-39D4-EDDC-17D8922A19B6}"/>
          </ac:inkMkLst>
        </pc:inkChg>
        <pc:inkChg chg="add del">
          <ac:chgData name="FRANCESCO SONNESSA" userId="5055d7c9-c421-4e65-883c-ab3346b36da4" providerId="ADAL" clId="{7B56CC98-359E-4D7B-8FC5-25D9EF495EA2}" dt="2022-07-01T15:29:28.977" v="1079" actId="9405"/>
          <ac:inkMkLst>
            <pc:docMk/>
            <pc:sldMk cId="2077592073" sldId="265"/>
            <ac:inkMk id="84" creationId="{616F907B-CC94-70D9-029C-780122CDC27E}"/>
          </ac:inkMkLst>
        </pc:inkChg>
        <pc:inkChg chg="add">
          <ac:chgData name="FRANCESCO SONNESSA" userId="5055d7c9-c421-4e65-883c-ab3346b36da4" providerId="ADAL" clId="{7B56CC98-359E-4D7B-8FC5-25D9EF495EA2}" dt="2022-07-01T15:29:46.203" v="1080" actId="9405"/>
          <ac:inkMkLst>
            <pc:docMk/>
            <pc:sldMk cId="2077592073" sldId="265"/>
            <ac:inkMk id="85" creationId="{5D5E341B-2D5E-E3F1-BD3A-52F069898BD8}"/>
          </ac:inkMkLst>
        </pc:inkChg>
        <pc:inkChg chg="add del">
          <ac:chgData name="FRANCESCO SONNESSA" userId="5055d7c9-c421-4e65-883c-ab3346b36da4" providerId="ADAL" clId="{7B56CC98-359E-4D7B-8FC5-25D9EF495EA2}" dt="2022-07-01T15:29:49.675" v="1082" actId="9405"/>
          <ac:inkMkLst>
            <pc:docMk/>
            <pc:sldMk cId="2077592073" sldId="265"/>
            <ac:inkMk id="86" creationId="{8FE4A807-8F86-2F53-30CD-5133FB5BB1C9}"/>
          </ac:inkMkLst>
        </pc:inkChg>
        <pc:inkChg chg="add del">
          <ac:chgData name="FRANCESCO SONNESSA" userId="5055d7c9-c421-4e65-883c-ab3346b36da4" providerId="ADAL" clId="{7B56CC98-359E-4D7B-8FC5-25D9EF495EA2}" dt="2022-07-01T15:29:53.615" v="1084" actId="9405"/>
          <ac:inkMkLst>
            <pc:docMk/>
            <pc:sldMk cId="2077592073" sldId="265"/>
            <ac:inkMk id="87" creationId="{F7828CE7-C287-FC46-85DC-92E49ACE63CC}"/>
          </ac:inkMkLst>
        </pc:inkChg>
        <pc:inkChg chg="add">
          <ac:chgData name="FRANCESCO SONNESSA" userId="5055d7c9-c421-4e65-883c-ab3346b36da4" providerId="ADAL" clId="{7B56CC98-359E-4D7B-8FC5-25D9EF495EA2}" dt="2022-07-01T15:29:58.841" v="1085" actId="9405"/>
          <ac:inkMkLst>
            <pc:docMk/>
            <pc:sldMk cId="2077592073" sldId="265"/>
            <ac:inkMk id="88" creationId="{90F22328-651F-C41A-B735-DEE77507583D}"/>
          </ac:inkMkLst>
        </pc:inkChg>
        <pc:inkChg chg="add">
          <ac:chgData name="FRANCESCO SONNESSA" userId="5055d7c9-c421-4e65-883c-ab3346b36da4" providerId="ADAL" clId="{7B56CC98-359E-4D7B-8FC5-25D9EF495EA2}" dt="2022-07-01T15:30:24.182" v="1088" actId="9405"/>
          <ac:inkMkLst>
            <pc:docMk/>
            <pc:sldMk cId="2077592073" sldId="265"/>
            <ac:inkMk id="89" creationId="{41B14A41-CBE2-20E0-4FFB-9665D6DFBD89}"/>
          </ac:inkMkLst>
        </pc:inkChg>
        <pc:inkChg chg="add del">
          <ac:chgData name="FRANCESCO SONNESSA" userId="5055d7c9-c421-4e65-883c-ab3346b36da4" providerId="ADAL" clId="{7B56CC98-359E-4D7B-8FC5-25D9EF495EA2}" dt="2022-07-01T15:30:28.779" v="1090" actId="9405"/>
          <ac:inkMkLst>
            <pc:docMk/>
            <pc:sldMk cId="2077592073" sldId="265"/>
            <ac:inkMk id="90" creationId="{D96D33BD-29CE-361D-753C-6831B71172D0}"/>
          </ac:inkMkLst>
        </pc:inkChg>
        <pc:inkChg chg="add">
          <ac:chgData name="FRANCESCO SONNESSA" userId="5055d7c9-c421-4e65-883c-ab3346b36da4" providerId="ADAL" clId="{7B56CC98-359E-4D7B-8FC5-25D9EF495EA2}" dt="2022-07-01T15:30:31.329" v="1091" actId="9405"/>
          <ac:inkMkLst>
            <pc:docMk/>
            <pc:sldMk cId="2077592073" sldId="265"/>
            <ac:inkMk id="91" creationId="{33977AA9-231F-3A37-E3A1-E4D842608103}"/>
          </ac:inkMkLst>
        </pc:inkChg>
        <pc:cxnChg chg="add mod">
          <ac:chgData name="FRANCESCO SONNESSA" userId="5055d7c9-c421-4e65-883c-ab3346b36da4" providerId="ADAL" clId="{7B56CC98-359E-4D7B-8FC5-25D9EF495EA2}" dt="2022-07-01T14:47:32.268" v="767"/>
          <ac:cxnSpMkLst>
            <pc:docMk/>
            <pc:sldMk cId="2077592073" sldId="265"/>
            <ac:cxnSpMk id="32" creationId="{62AF894B-EF1B-DF72-3FEA-2B80FEC2F6A7}"/>
          </ac:cxnSpMkLst>
        </pc:cxnChg>
        <pc:cxnChg chg="add mod">
          <ac:chgData name="FRANCESCO SONNESSA" userId="5055d7c9-c421-4e65-883c-ab3346b36da4" providerId="ADAL" clId="{7B56CC98-359E-4D7B-8FC5-25D9EF495EA2}" dt="2022-07-01T15:20:34.172" v="1015" actId="1582"/>
          <ac:cxnSpMkLst>
            <pc:docMk/>
            <pc:sldMk cId="2077592073" sldId="265"/>
            <ac:cxnSpMk id="47" creationId="{1B41A87E-0E66-CC3B-84B3-3A83E7588244}"/>
          </ac:cxnSpMkLst>
        </pc:cxnChg>
        <pc:cxnChg chg="add mod">
          <ac:chgData name="FRANCESCO SONNESSA" userId="5055d7c9-c421-4e65-883c-ab3346b36da4" providerId="ADAL" clId="{7B56CC98-359E-4D7B-8FC5-25D9EF495EA2}" dt="2022-07-01T15:21:10.980" v="1020" actId="14100"/>
          <ac:cxnSpMkLst>
            <pc:docMk/>
            <pc:sldMk cId="2077592073" sldId="265"/>
            <ac:cxnSpMk id="49" creationId="{2A90B8BB-29D4-9885-89DB-B91383C3710B}"/>
          </ac:cxnSpMkLst>
        </pc:cxnChg>
        <pc:cxnChg chg="add mod">
          <ac:chgData name="FRANCESCO SONNESSA" userId="5055d7c9-c421-4e65-883c-ab3346b36da4" providerId="ADAL" clId="{7B56CC98-359E-4D7B-8FC5-25D9EF495EA2}" dt="2022-07-01T15:24:53.569" v="1041" actId="208"/>
          <ac:cxnSpMkLst>
            <pc:docMk/>
            <pc:sldMk cId="2077592073" sldId="265"/>
            <ac:cxnSpMk id="52" creationId="{0DD5E356-1B85-A30A-1D85-9180DB713CD1}"/>
          </ac:cxnSpMkLst>
        </pc:cxnChg>
        <pc:cxnChg chg="add mod">
          <ac:chgData name="FRANCESCO SONNESSA" userId="5055d7c9-c421-4e65-883c-ab3346b36da4" providerId="ADAL" clId="{7B56CC98-359E-4D7B-8FC5-25D9EF495EA2}" dt="2022-07-01T15:24:53.569" v="1041" actId="208"/>
          <ac:cxnSpMkLst>
            <pc:docMk/>
            <pc:sldMk cId="2077592073" sldId="265"/>
            <ac:cxnSpMk id="54" creationId="{655D5DB3-402A-AA08-6AFB-B402A1757972}"/>
          </ac:cxnSpMkLst>
        </pc:cxnChg>
        <pc:cxnChg chg="add mod">
          <ac:chgData name="FRANCESCO SONNESSA" userId="5055d7c9-c421-4e65-883c-ab3346b36da4" providerId="ADAL" clId="{7B56CC98-359E-4D7B-8FC5-25D9EF495EA2}" dt="2022-07-01T15:25:46.504" v="1046" actId="208"/>
          <ac:cxnSpMkLst>
            <pc:docMk/>
            <pc:sldMk cId="2077592073" sldId="265"/>
            <ac:cxnSpMk id="60" creationId="{0F4E4355-36BC-ADA1-CC44-13F5D221D2EB}"/>
          </ac:cxnSpMkLst>
        </pc:cxnChg>
        <pc:cxnChg chg="add mod">
          <ac:chgData name="FRANCESCO SONNESSA" userId="5055d7c9-c421-4e65-883c-ab3346b36da4" providerId="ADAL" clId="{7B56CC98-359E-4D7B-8FC5-25D9EF495EA2}" dt="2022-07-01T15:25:46.504" v="1046" actId="208"/>
          <ac:cxnSpMkLst>
            <pc:docMk/>
            <pc:sldMk cId="2077592073" sldId="265"/>
            <ac:cxnSpMk id="62" creationId="{F2ED188F-6C59-7495-98AF-03C521863E10}"/>
          </ac:cxnSpMkLst>
        </pc:cxnChg>
        <pc:cxnChg chg="add mod">
          <ac:chgData name="FRANCESCO SONNESSA" userId="5055d7c9-c421-4e65-883c-ab3346b36da4" providerId="ADAL" clId="{7B56CC98-359E-4D7B-8FC5-25D9EF495EA2}" dt="2022-07-01T15:30:05.194" v="1087" actId="1076"/>
          <ac:cxnSpMkLst>
            <pc:docMk/>
            <pc:sldMk cId="2077592073" sldId="265"/>
            <ac:cxnSpMk id="65" creationId="{6B8964C0-D891-2FE6-FFBC-D60569935895}"/>
          </ac:cxnSpMkLst>
        </pc:cxnChg>
        <pc:cxnChg chg="add mod">
          <ac:chgData name="FRANCESCO SONNESSA" userId="5055d7c9-c421-4e65-883c-ab3346b36da4" providerId="ADAL" clId="{7B56CC98-359E-4D7B-8FC5-25D9EF495EA2}" dt="2022-07-01T15:30:05.194" v="1087" actId="1076"/>
          <ac:cxnSpMkLst>
            <pc:docMk/>
            <pc:sldMk cId="2077592073" sldId="265"/>
            <ac:cxnSpMk id="67" creationId="{FFED441B-CB20-3CC2-A592-EECA65B04B9A}"/>
          </ac:cxnSpMkLst>
        </pc:cxnChg>
      </pc:sldChg>
      <pc:sldChg chg="addSp delSp modSp new mod">
        <pc:chgData name="FRANCESCO SONNESSA" userId="5055d7c9-c421-4e65-883c-ab3346b36da4" providerId="ADAL" clId="{7B56CC98-359E-4D7B-8FC5-25D9EF495EA2}" dt="2022-07-01T15:36:48.570" v="1257" actId="14100"/>
        <pc:sldMkLst>
          <pc:docMk/>
          <pc:sldMk cId="2245477939" sldId="266"/>
        </pc:sldMkLst>
        <pc:spChg chg="mod">
          <ac:chgData name="FRANCESCO SONNESSA" userId="5055d7c9-c421-4e65-883c-ab3346b36da4" providerId="ADAL" clId="{7B56CC98-359E-4D7B-8FC5-25D9EF495EA2}" dt="2022-07-01T15:35:07.711" v="1220" actId="1036"/>
          <ac:spMkLst>
            <pc:docMk/>
            <pc:sldMk cId="2245477939" sldId="266"/>
            <ac:spMk id="2" creationId="{38A17288-044F-668F-F8CE-44AD538A7600}"/>
          </ac:spMkLst>
        </pc:spChg>
        <pc:spChg chg="add del mod">
          <ac:chgData name="FRANCESCO SONNESSA" userId="5055d7c9-c421-4e65-883c-ab3346b36da4" providerId="ADAL" clId="{7B56CC98-359E-4D7B-8FC5-25D9EF495EA2}" dt="2022-07-01T15:36:48.570" v="1257" actId="14100"/>
          <ac:spMkLst>
            <pc:docMk/>
            <pc:sldMk cId="2245477939" sldId="266"/>
            <ac:spMk id="3" creationId="{BE43633E-BCBE-84C3-7327-7264AF3B1228}"/>
          </ac:spMkLst>
        </pc:spChg>
        <pc:spChg chg="add del mod">
          <ac:chgData name="FRANCESCO SONNESSA" userId="5055d7c9-c421-4e65-883c-ab3346b36da4" providerId="ADAL" clId="{7B56CC98-359E-4D7B-8FC5-25D9EF495EA2}" dt="2022-07-01T15:34:09.091" v="1172"/>
          <ac:spMkLst>
            <pc:docMk/>
            <pc:sldMk cId="2245477939" sldId="266"/>
            <ac:spMk id="5" creationId="{B3C186EC-7743-72E6-0622-9272A3FB1714}"/>
          </ac:spMkLst>
        </pc:spChg>
        <pc:spChg chg="add del mod">
          <ac:chgData name="FRANCESCO SONNESSA" userId="5055d7c9-c421-4e65-883c-ab3346b36da4" providerId="ADAL" clId="{7B56CC98-359E-4D7B-8FC5-25D9EF495EA2}" dt="2022-07-01T15:34:12.607" v="1174"/>
          <ac:spMkLst>
            <pc:docMk/>
            <pc:sldMk cId="2245477939" sldId="266"/>
            <ac:spMk id="7" creationId="{AC77A570-8183-9C69-F344-6BA2E6B0C373}"/>
          </ac:spMkLst>
        </pc:spChg>
        <pc:spChg chg="add del">
          <ac:chgData name="FRANCESCO SONNESSA" userId="5055d7c9-c421-4e65-883c-ab3346b36da4" providerId="ADAL" clId="{7B56CC98-359E-4D7B-8FC5-25D9EF495EA2}" dt="2022-07-01T15:34:20.256" v="1176" actId="22"/>
          <ac:spMkLst>
            <pc:docMk/>
            <pc:sldMk cId="2245477939" sldId="266"/>
            <ac:spMk id="9" creationId="{23E4C0B1-D470-4681-FE1D-6B6FBAF805A3}"/>
          </ac:spMkLst>
        </pc:spChg>
        <pc:graphicFrameChg chg="add del mod">
          <ac:chgData name="FRANCESCO SONNESSA" userId="5055d7c9-c421-4e65-883c-ab3346b36da4" providerId="ADAL" clId="{7B56CC98-359E-4D7B-8FC5-25D9EF495EA2}" dt="2022-07-01T15:34:09.091" v="1172"/>
          <ac:graphicFrameMkLst>
            <pc:docMk/>
            <pc:sldMk cId="2245477939" sldId="266"/>
            <ac:graphicFrameMk id="4" creationId="{D672A3F4-C9D8-058D-D1CA-B27784EEC3E9}"/>
          </ac:graphicFrameMkLst>
        </pc:graphicFrameChg>
        <pc:graphicFrameChg chg="add del mod">
          <ac:chgData name="FRANCESCO SONNESSA" userId="5055d7c9-c421-4e65-883c-ab3346b36da4" providerId="ADAL" clId="{7B56CC98-359E-4D7B-8FC5-25D9EF495EA2}" dt="2022-07-01T15:34:12.607" v="1174"/>
          <ac:graphicFrameMkLst>
            <pc:docMk/>
            <pc:sldMk cId="2245477939" sldId="266"/>
            <ac:graphicFrameMk id="6" creationId="{17ECA850-EAE8-4698-323F-1B9DE3A8568F}"/>
          </ac:graphicFrameMkLst>
        </pc:graphicFrameChg>
        <pc:cxnChg chg="add mod">
          <ac:chgData name="FRANCESCO SONNESSA" userId="5055d7c9-c421-4e65-883c-ab3346b36da4" providerId="ADAL" clId="{7B56CC98-359E-4D7B-8FC5-25D9EF495EA2}" dt="2022-07-01T15:36:30.960" v="1253" actId="1036"/>
          <ac:cxnSpMkLst>
            <pc:docMk/>
            <pc:sldMk cId="2245477939" sldId="266"/>
            <ac:cxnSpMk id="10" creationId="{35810E3F-267E-9297-9192-E2BBB48880F0}"/>
          </ac:cxnSpMkLst>
        </pc:cxnChg>
        <pc:cxnChg chg="add mod">
          <ac:chgData name="FRANCESCO SONNESSA" userId="5055d7c9-c421-4e65-883c-ab3346b36da4" providerId="ADAL" clId="{7B56CC98-359E-4D7B-8FC5-25D9EF495EA2}" dt="2022-07-01T15:36:27.773" v="1242" actId="1035"/>
          <ac:cxnSpMkLst>
            <pc:docMk/>
            <pc:sldMk cId="2245477939" sldId="266"/>
            <ac:cxnSpMk id="11" creationId="{A8FAE585-7D7C-EBF6-75A9-FF4860F1C4B7}"/>
          </ac:cxnSpMkLst>
        </pc:cxnChg>
      </pc:sldChg>
    </pc:docChg>
  </pc:docChgLst>
  <pc:docChgLst>
    <pc:chgData name="SPERANZA RANIERI" userId="380a344f-d8d4-4f89-ac4c-c1595c13e44f" providerId="ADAL" clId="{035F2A11-25DE-4A35-BCA4-A3430B92E020}"/>
    <pc:docChg chg="undo custSel addSld delSld modSld">
      <pc:chgData name="SPERANZA RANIERI" userId="380a344f-d8d4-4f89-ac4c-c1595c13e44f" providerId="ADAL" clId="{035F2A11-25DE-4A35-BCA4-A3430B92E020}" dt="2022-07-04T06:38:46.240" v="368" actId="1076"/>
      <pc:docMkLst>
        <pc:docMk/>
      </pc:docMkLst>
      <pc:sldChg chg="modSp del mod">
        <pc:chgData name="SPERANZA RANIERI" userId="380a344f-d8d4-4f89-ac4c-c1595c13e44f" providerId="ADAL" clId="{035F2A11-25DE-4A35-BCA4-A3430B92E020}" dt="2022-07-02T06:55:05.444" v="92" actId="2696"/>
        <pc:sldMkLst>
          <pc:docMk/>
          <pc:sldMk cId="1585095063" sldId="258"/>
        </pc:sldMkLst>
        <pc:picChg chg="mod">
          <ac:chgData name="SPERANZA RANIERI" userId="380a344f-d8d4-4f89-ac4c-c1595c13e44f" providerId="ADAL" clId="{035F2A11-25DE-4A35-BCA4-A3430B92E020}" dt="2022-07-02T06:52:45.622" v="68" actId="1076"/>
          <ac:picMkLst>
            <pc:docMk/>
            <pc:sldMk cId="1585095063" sldId="258"/>
            <ac:picMk id="5" creationId="{B5CC5EC7-8BB0-71B5-29CE-8F66E78C68C8}"/>
          </ac:picMkLst>
        </pc:picChg>
      </pc:sldChg>
      <pc:sldChg chg="modSp mod">
        <pc:chgData name="SPERANZA RANIERI" userId="380a344f-d8d4-4f89-ac4c-c1595c13e44f" providerId="ADAL" clId="{035F2A11-25DE-4A35-BCA4-A3430B92E020}" dt="2022-07-02T06:56:37.903" v="113" actId="20577"/>
        <pc:sldMkLst>
          <pc:docMk/>
          <pc:sldMk cId="4076161112" sldId="259"/>
        </pc:sldMkLst>
        <pc:spChg chg="mod">
          <ac:chgData name="SPERANZA RANIERI" userId="380a344f-d8d4-4f89-ac4c-c1595c13e44f" providerId="ADAL" clId="{035F2A11-25DE-4A35-BCA4-A3430B92E020}" dt="2022-07-02T06:56:37.903" v="113" actId="20577"/>
          <ac:spMkLst>
            <pc:docMk/>
            <pc:sldMk cId="4076161112" sldId="259"/>
            <ac:spMk id="2" creationId="{1AEF544E-9ADB-A4F9-0871-6542FA2B2252}"/>
          </ac:spMkLst>
        </pc:spChg>
      </pc:sldChg>
      <pc:sldChg chg="modSp mod">
        <pc:chgData name="SPERANZA RANIERI" userId="380a344f-d8d4-4f89-ac4c-c1595c13e44f" providerId="ADAL" clId="{035F2A11-25DE-4A35-BCA4-A3430B92E020}" dt="2022-07-04T06:37:09.460" v="338" actId="1076"/>
        <pc:sldMkLst>
          <pc:docMk/>
          <pc:sldMk cId="2528963448" sldId="260"/>
        </pc:sldMkLst>
        <pc:spChg chg="mod">
          <ac:chgData name="SPERANZA RANIERI" userId="380a344f-d8d4-4f89-ac4c-c1595c13e44f" providerId="ADAL" clId="{035F2A11-25DE-4A35-BCA4-A3430B92E020}" dt="2022-07-03T06:04:03.756" v="236" actId="1076"/>
          <ac:spMkLst>
            <pc:docMk/>
            <pc:sldMk cId="2528963448" sldId="260"/>
            <ac:spMk id="2" creationId="{EB5FFF41-C410-430A-C9A0-83071FAB111E}"/>
          </ac:spMkLst>
        </pc:spChg>
        <pc:spChg chg="mod">
          <ac:chgData name="SPERANZA RANIERI" userId="380a344f-d8d4-4f89-ac4c-c1595c13e44f" providerId="ADAL" clId="{035F2A11-25DE-4A35-BCA4-A3430B92E020}" dt="2022-07-04T06:37:09.460" v="338" actId="1076"/>
          <ac:spMkLst>
            <pc:docMk/>
            <pc:sldMk cId="2528963448" sldId="260"/>
            <ac:spMk id="3" creationId="{E3B3EE60-6B4A-441C-92F4-30BC5398D9F1}"/>
          </ac:spMkLst>
        </pc:spChg>
        <pc:cxnChg chg="mod">
          <ac:chgData name="SPERANZA RANIERI" userId="380a344f-d8d4-4f89-ac4c-c1595c13e44f" providerId="ADAL" clId="{035F2A11-25DE-4A35-BCA4-A3430B92E020}" dt="2022-07-03T06:04:18.428" v="238" actId="1076"/>
          <ac:cxnSpMkLst>
            <pc:docMk/>
            <pc:sldMk cId="2528963448" sldId="260"/>
            <ac:cxnSpMk id="5" creationId="{55655CDC-6669-99BF-D1C5-028E4F31BEF9}"/>
          </ac:cxnSpMkLst>
        </pc:cxnChg>
      </pc:sldChg>
      <pc:sldChg chg="modSp mod">
        <pc:chgData name="SPERANZA RANIERI" userId="380a344f-d8d4-4f89-ac4c-c1595c13e44f" providerId="ADAL" clId="{035F2A11-25DE-4A35-BCA4-A3430B92E020}" dt="2022-07-03T06:03:51.080" v="235" actId="1076"/>
        <pc:sldMkLst>
          <pc:docMk/>
          <pc:sldMk cId="1465523032" sldId="262"/>
        </pc:sldMkLst>
        <pc:spChg chg="mod">
          <ac:chgData name="SPERANZA RANIERI" userId="380a344f-d8d4-4f89-ac4c-c1595c13e44f" providerId="ADAL" clId="{035F2A11-25DE-4A35-BCA4-A3430B92E020}" dt="2022-07-03T06:03:51.080" v="235" actId="1076"/>
          <ac:spMkLst>
            <pc:docMk/>
            <pc:sldMk cId="1465523032" sldId="262"/>
            <ac:spMk id="2" creationId="{74CA64FA-2DCB-E7FF-4925-0632714B78F2}"/>
          </ac:spMkLst>
        </pc:spChg>
      </pc:sldChg>
      <pc:sldChg chg="modSp mod">
        <pc:chgData name="SPERANZA RANIERI" userId="380a344f-d8d4-4f89-ac4c-c1595c13e44f" providerId="ADAL" clId="{035F2A11-25DE-4A35-BCA4-A3430B92E020}" dt="2022-07-02T06:56:01.826" v="109" actId="404"/>
        <pc:sldMkLst>
          <pc:docMk/>
          <pc:sldMk cId="2077592073" sldId="265"/>
        </pc:sldMkLst>
        <pc:spChg chg="mod">
          <ac:chgData name="SPERANZA RANIERI" userId="380a344f-d8d4-4f89-ac4c-c1595c13e44f" providerId="ADAL" clId="{035F2A11-25DE-4A35-BCA4-A3430B92E020}" dt="2022-07-02T06:56:01.826" v="109" actId="404"/>
          <ac:spMkLst>
            <pc:docMk/>
            <pc:sldMk cId="2077592073" sldId="265"/>
            <ac:spMk id="2" creationId="{1AEF544E-9ADB-A4F9-0871-6542FA2B2252}"/>
          </ac:spMkLst>
        </pc:spChg>
      </pc:sldChg>
      <pc:sldChg chg="addSp delSp modSp mod">
        <pc:chgData name="SPERANZA RANIERI" userId="380a344f-d8d4-4f89-ac4c-c1595c13e44f" providerId="ADAL" clId="{035F2A11-25DE-4A35-BCA4-A3430B92E020}" dt="2022-07-03T06:07:24.143" v="261" actId="1076"/>
        <pc:sldMkLst>
          <pc:docMk/>
          <pc:sldMk cId="2245477939" sldId="266"/>
        </pc:sldMkLst>
        <pc:spChg chg="mod">
          <ac:chgData name="SPERANZA RANIERI" userId="380a344f-d8d4-4f89-ac4c-c1595c13e44f" providerId="ADAL" clId="{035F2A11-25DE-4A35-BCA4-A3430B92E020}" dt="2022-07-03T06:07:24.143" v="261" actId="1076"/>
          <ac:spMkLst>
            <pc:docMk/>
            <pc:sldMk cId="2245477939" sldId="266"/>
            <ac:spMk id="2" creationId="{38A17288-044F-668F-F8CE-44AD538A7600}"/>
          </ac:spMkLst>
        </pc:spChg>
        <pc:picChg chg="add mod">
          <ac:chgData name="SPERANZA RANIERI" userId="380a344f-d8d4-4f89-ac4c-c1595c13e44f" providerId="ADAL" clId="{035F2A11-25DE-4A35-BCA4-A3430B92E020}" dt="2022-07-03T06:07:16.994" v="260" actId="1076"/>
          <ac:picMkLst>
            <pc:docMk/>
            <pc:sldMk cId="2245477939" sldId="266"/>
            <ac:picMk id="4" creationId="{6BBF0272-D443-EC63-BF3A-7DF6D148A0BD}"/>
          </ac:picMkLst>
        </pc:picChg>
        <pc:cxnChg chg="del">
          <ac:chgData name="SPERANZA RANIERI" userId="380a344f-d8d4-4f89-ac4c-c1595c13e44f" providerId="ADAL" clId="{035F2A11-25DE-4A35-BCA4-A3430B92E020}" dt="2022-07-03T06:07:05.060" v="255" actId="21"/>
          <ac:cxnSpMkLst>
            <pc:docMk/>
            <pc:sldMk cId="2245477939" sldId="266"/>
            <ac:cxnSpMk id="10" creationId="{35810E3F-267E-9297-9192-E2BBB48880F0}"/>
          </ac:cxnSpMkLst>
        </pc:cxnChg>
        <pc:cxnChg chg="del">
          <ac:chgData name="SPERANZA RANIERI" userId="380a344f-d8d4-4f89-ac4c-c1595c13e44f" providerId="ADAL" clId="{035F2A11-25DE-4A35-BCA4-A3430B92E020}" dt="2022-07-01T21:35:28.138" v="64" actId="21"/>
          <ac:cxnSpMkLst>
            <pc:docMk/>
            <pc:sldMk cId="2245477939" sldId="266"/>
            <ac:cxnSpMk id="11" creationId="{A8FAE585-7D7C-EBF6-75A9-FF4860F1C4B7}"/>
          </ac:cxnSpMkLst>
        </pc:cxnChg>
      </pc:sldChg>
      <pc:sldChg chg="modSp mod">
        <pc:chgData name="SPERANZA RANIERI" userId="380a344f-d8d4-4f89-ac4c-c1595c13e44f" providerId="ADAL" clId="{035F2A11-25DE-4A35-BCA4-A3430B92E020}" dt="2022-07-02T06:55:52.260" v="107" actId="403"/>
        <pc:sldMkLst>
          <pc:docMk/>
          <pc:sldMk cId="3170646249" sldId="267"/>
        </pc:sldMkLst>
        <pc:spChg chg="mod">
          <ac:chgData name="SPERANZA RANIERI" userId="380a344f-d8d4-4f89-ac4c-c1595c13e44f" providerId="ADAL" clId="{035F2A11-25DE-4A35-BCA4-A3430B92E020}" dt="2022-07-02T06:55:52.260" v="107" actId="403"/>
          <ac:spMkLst>
            <pc:docMk/>
            <pc:sldMk cId="3170646249" sldId="267"/>
            <ac:spMk id="2" creationId="{24BBB6FF-D4AA-4419-2A67-39EF44C5DD2E}"/>
          </ac:spMkLst>
        </pc:spChg>
      </pc:sldChg>
      <pc:sldChg chg="modSp mod">
        <pc:chgData name="SPERANZA RANIERI" userId="380a344f-d8d4-4f89-ac4c-c1595c13e44f" providerId="ADAL" clId="{035F2A11-25DE-4A35-BCA4-A3430B92E020}" dt="2022-07-03T15:02:34.692" v="270" actId="1076"/>
        <pc:sldMkLst>
          <pc:docMk/>
          <pc:sldMk cId="979438523" sldId="268"/>
        </pc:sldMkLst>
        <pc:spChg chg="mod">
          <ac:chgData name="SPERANZA RANIERI" userId="380a344f-d8d4-4f89-ac4c-c1595c13e44f" providerId="ADAL" clId="{035F2A11-25DE-4A35-BCA4-A3430B92E020}" dt="2022-07-03T15:01:42.575" v="263" actId="1076"/>
          <ac:spMkLst>
            <pc:docMk/>
            <pc:sldMk cId="979438523" sldId="268"/>
            <ac:spMk id="8" creationId="{75A442B2-93C6-29B3-160E-D2DC3D280E2D}"/>
          </ac:spMkLst>
        </pc:spChg>
        <pc:spChg chg="mod">
          <ac:chgData name="SPERANZA RANIERI" userId="380a344f-d8d4-4f89-ac4c-c1595c13e44f" providerId="ADAL" clId="{035F2A11-25DE-4A35-BCA4-A3430B92E020}" dt="2022-07-01T17:52:17.184" v="47" actId="1076"/>
          <ac:spMkLst>
            <pc:docMk/>
            <pc:sldMk cId="979438523" sldId="268"/>
            <ac:spMk id="10" creationId="{5867360E-2AB1-35EF-A731-A014D27EE943}"/>
          </ac:spMkLst>
        </pc:spChg>
        <pc:spChg chg="mod">
          <ac:chgData name="SPERANZA RANIERI" userId="380a344f-d8d4-4f89-ac4c-c1595c13e44f" providerId="ADAL" clId="{035F2A11-25DE-4A35-BCA4-A3430B92E020}" dt="2022-07-03T15:02:03.910" v="267" actId="1076"/>
          <ac:spMkLst>
            <pc:docMk/>
            <pc:sldMk cId="979438523" sldId="268"/>
            <ac:spMk id="12" creationId="{19A57331-6D91-20BD-B6DB-20BF0DAAD7AA}"/>
          </ac:spMkLst>
        </pc:spChg>
        <pc:picChg chg="mod">
          <ac:chgData name="SPERANZA RANIERI" userId="380a344f-d8d4-4f89-ac4c-c1595c13e44f" providerId="ADAL" clId="{035F2A11-25DE-4A35-BCA4-A3430B92E020}" dt="2022-07-03T15:02:34.692" v="270" actId="1076"/>
          <ac:picMkLst>
            <pc:docMk/>
            <pc:sldMk cId="979438523" sldId="268"/>
            <ac:picMk id="6" creationId="{6BF9DBB6-02F3-BB27-DB62-6246A1648053}"/>
          </ac:picMkLst>
        </pc:picChg>
      </pc:sldChg>
      <pc:sldChg chg="addSp delSp modSp new del">
        <pc:chgData name="SPERANZA RANIERI" userId="380a344f-d8d4-4f89-ac4c-c1595c13e44f" providerId="ADAL" clId="{035F2A11-25DE-4A35-BCA4-A3430B92E020}" dt="2022-07-01T17:53:47.834" v="51" actId="2696"/>
        <pc:sldMkLst>
          <pc:docMk/>
          <pc:sldMk cId="2022774363" sldId="269"/>
        </pc:sldMkLst>
        <pc:spChg chg="del">
          <ac:chgData name="SPERANZA RANIERI" userId="380a344f-d8d4-4f89-ac4c-c1595c13e44f" providerId="ADAL" clId="{035F2A11-25DE-4A35-BCA4-A3430B92E020}" dt="2022-07-01T17:53:16.078" v="50"/>
          <ac:spMkLst>
            <pc:docMk/>
            <pc:sldMk cId="2022774363" sldId="269"/>
            <ac:spMk id="3" creationId="{0F835D98-43E6-C64E-272E-4D16F19C2D44}"/>
          </ac:spMkLst>
        </pc:spChg>
        <pc:picChg chg="add mod">
          <ac:chgData name="SPERANZA RANIERI" userId="380a344f-d8d4-4f89-ac4c-c1595c13e44f" providerId="ADAL" clId="{035F2A11-25DE-4A35-BCA4-A3430B92E020}" dt="2022-07-01T17:53:16.078" v="50"/>
          <ac:picMkLst>
            <pc:docMk/>
            <pc:sldMk cId="2022774363" sldId="269"/>
            <ac:picMk id="4" creationId="{4FA67BD6-6FB4-4BA6-A00F-D00D4681FFC3}"/>
          </ac:picMkLst>
        </pc:picChg>
      </pc:sldChg>
      <pc:sldChg chg="addSp delSp modSp new mod setBg">
        <pc:chgData name="SPERANZA RANIERI" userId="380a344f-d8d4-4f89-ac4c-c1595c13e44f" providerId="ADAL" clId="{035F2A11-25DE-4A35-BCA4-A3430B92E020}" dt="2022-07-04T06:34:30.488" v="287" actId="1076"/>
        <pc:sldMkLst>
          <pc:docMk/>
          <pc:sldMk cId="3856894706" sldId="269"/>
        </pc:sldMkLst>
        <pc:spChg chg="mod">
          <ac:chgData name="SPERANZA RANIERI" userId="380a344f-d8d4-4f89-ac4c-c1595c13e44f" providerId="ADAL" clId="{035F2A11-25DE-4A35-BCA4-A3430B92E020}" dt="2022-07-03T17:28:11.713" v="280" actId="1076"/>
          <ac:spMkLst>
            <pc:docMk/>
            <pc:sldMk cId="3856894706" sldId="269"/>
            <ac:spMk id="2" creationId="{32E23BFA-5B49-178A-BEE9-573E7F29D4B3}"/>
          </ac:spMkLst>
        </pc:spChg>
        <pc:spChg chg="add del">
          <ac:chgData name="SPERANZA RANIERI" userId="380a344f-d8d4-4f89-ac4c-c1595c13e44f" providerId="ADAL" clId="{035F2A11-25DE-4A35-BCA4-A3430B92E020}" dt="2022-07-02T06:53:26.939" v="82"/>
          <ac:spMkLst>
            <pc:docMk/>
            <pc:sldMk cId="3856894706" sldId="269"/>
            <ac:spMk id="3" creationId="{10821951-5C61-6A87-468F-EDC531AC32C8}"/>
          </ac:spMkLst>
        </pc:spChg>
        <pc:spChg chg="add del">
          <ac:chgData name="SPERANZA RANIERI" userId="380a344f-d8d4-4f89-ac4c-c1595c13e44f" providerId="ADAL" clId="{035F2A11-25DE-4A35-BCA4-A3430B92E020}" dt="2022-07-02T06:54:09.178" v="84" actId="21"/>
          <ac:spMkLst>
            <pc:docMk/>
            <pc:sldMk cId="3856894706" sldId="269"/>
            <ac:spMk id="9" creationId="{5C977BFF-D5D0-727B-68D2-BAC5D2077DD8}"/>
          </ac:spMkLst>
        </pc:spChg>
        <pc:spChg chg="add del">
          <ac:chgData name="SPERANZA RANIERI" userId="380a344f-d8d4-4f89-ac4c-c1595c13e44f" providerId="ADAL" clId="{035F2A11-25DE-4A35-BCA4-A3430B92E020}" dt="2022-07-02T06:54:57.541" v="91" actId="26606"/>
          <ac:spMkLst>
            <pc:docMk/>
            <pc:sldMk cId="3856894706" sldId="269"/>
            <ac:spMk id="12" creationId="{FFB60E8C-7224-44A4-87A0-46A1711DD2ED}"/>
          </ac:spMkLst>
        </pc:spChg>
        <pc:spChg chg="add del">
          <ac:chgData name="SPERANZA RANIERI" userId="380a344f-d8d4-4f89-ac4c-c1595c13e44f" providerId="ADAL" clId="{035F2A11-25DE-4A35-BCA4-A3430B92E020}" dt="2022-07-02T06:54:57.541" v="91" actId="26606"/>
          <ac:spMkLst>
            <pc:docMk/>
            <pc:sldMk cId="3856894706" sldId="269"/>
            <ac:spMk id="14" creationId="{5DA32751-37A2-45C0-BE94-63D375E27003}"/>
          </ac:spMkLst>
        </pc:spChg>
        <pc:spChg chg="add del">
          <ac:chgData name="SPERANZA RANIERI" userId="380a344f-d8d4-4f89-ac4c-c1595c13e44f" providerId="ADAL" clId="{035F2A11-25DE-4A35-BCA4-A3430B92E020}" dt="2022-07-02T06:54:57.541" v="91" actId="26606"/>
          <ac:spMkLst>
            <pc:docMk/>
            <pc:sldMk cId="3856894706" sldId="269"/>
            <ac:spMk id="16" creationId="{E659831F-0D9A-4C63-9EBB-8435B85A440F}"/>
          </ac:spMkLst>
        </pc:spChg>
        <pc:spChg chg="add del">
          <ac:chgData name="SPERANZA RANIERI" userId="380a344f-d8d4-4f89-ac4c-c1595c13e44f" providerId="ADAL" clId="{035F2A11-25DE-4A35-BCA4-A3430B92E020}" dt="2022-07-02T06:54:57.541" v="91" actId="26606"/>
          <ac:spMkLst>
            <pc:docMk/>
            <pc:sldMk cId="3856894706" sldId="269"/>
            <ac:spMk id="18" creationId="{5A55FBCD-CD42-40F5-8A1B-3203F9CAEEAA}"/>
          </ac:spMkLst>
        </pc:spChg>
        <pc:spChg chg="add">
          <ac:chgData name="SPERANZA RANIERI" userId="380a344f-d8d4-4f89-ac4c-c1595c13e44f" providerId="ADAL" clId="{035F2A11-25DE-4A35-BCA4-A3430B92E020}" dt="2022-07-02T06:54:57.541" v="91" actId="26606"/>
          <ac:spMkLst>
            <pc:docMk/>
            <pc:sldMk cId="3856894706" sldId="269"/>
            <ac:spMk id="23" creationId="{68AF5748-FED8-45BA-8631-26D1D10F3246}"/>
          </ac:spMkLst>
        </pc:spChg>
        <pc:spChg chg="add">
          <ac:chgData name="SPERANZA RANIERI" userId="380a344f-d8d4-4f89-ac4c-c1595c13e44f" providerId="ADAL" clId="{035F2A11-25DE-4A35-BCA4-A3430B92E020}" dt="2022-07-02T06:54:57.541" v="91" actId="26606"/>
          <ac:spMkLst>
            <pc:docMk/>
            <pc:sldMk cId="3856894706" sldId="269"/>
            <ac:spMk id="25" creationId="{AF2F604E-43BE-4DC3-B983-E071523364F8}"/>
          </ac:spMkLst>
        </pc:spChg>
        <pc:spChg chg="add">
          <ac:chgData name="SPERANZA RANIERI" userId="380a344f-d8d4-4f89-ac4c-c1595c13e44f" providerId="ADAL" clId="{035F2A11-25DE-4A35-BCA4-A3430B92E020}" dt="2022-07-02T06:54:57.541" v="91" actId="26606"/>
          <ac:spMkLst>
            <pc:docMk/>
            <pc:sldMk cId="3856894706" sldId="269"/>
            <ac:spMk id="27" creationId="{08C9B587-E65E-4B52-B37C-ABEBB6E87928}"/>
          </ac:spMkLst>
        </pc:spChg>
        <pc:picChg chg="add del mod">
          <ac:chgData name="SPERANZA RANIERI" userId="380a344f-d8d4-4f89-ac4c-c1595c13e44f" providerId="ADAL" clId="{035F2A11-25DE-4A35-BCA4-A3430B92E020}" dt="2022-07-02T06:53:13.783" v="78"/>
          <ac:picMkLst>
            <pc:docMk/>
            <pc:sldMk cId="3856894706" sldId="269"/>
            <ac:picMk id="4" creationId="{4D19D2C0-CA97-F6CF-45ED-EE0682CC8BB8}"/>
          </ac:picMkLst>
        </pc:picChg>
        <pc:picChg chg="add mod modCrop">
          <ac:chgData name="SPERANZA RANIERI" userId="380a344f-d8d4-4f89-ac4c-c1595c13e44f" providerId="ADAL" clId="{035F2A11-25DE-4A35-BCA4-A3430B92E020}" dt="2022-07-04T06:34:30.488" v="287" actId="1076"/>
          <ac:picMkLst>
            <pc:docMk/>
            <pc:sldMk cId="3856894706" sldId="269"/>
            <ac:picMk id="5" creationId="{45A1F87D-11B4-0D72-A763-91F27D071111}"/>
          </ac:picMkLst>
        </pc:picChg>
      </pc:sldChg>
      <pc:sldChg chg="addSp delSp modSp new mod">
        <pc:chgData name="SPERANZA RANIERI" userId="380a344f-d8d4-4f89-ac4c-c1595c13e44f" providerId="ADAL" clId="{035F2A11-25DE-4A35-BCA4-A3430B92E020}" dt="2022-07-04T06:38:46.240" v="368" actId="1076"/>
        <pc:sldMkLst>
          <pc:docMk/>
          <pc:sldMk cId="2750426051" sldId="270"/>
        </pc:sldMkLst>
        <pc:spChg chg="mod">
          <ac:chgData name="SPERANZA RANIERI" userId="380a344f-d8d4-4f89-ac4c-c1595c13e44f" providerId="ADAL" clId="{035F2A11-25DE-4A35-BCA4-A3430B92E020}" dt="2022-07-03T06:00:47.687" v="202" actId="20577"/>
          <ac:spMkLst>
            <pc:docMk/>
            <pc:sldMk cId="2750426051" sldId="270"/>
            <ac:spMk id="2" creationId="{2421F04A-3DDE-559E-E8D7-BDE2B302138D}"/>
          </ac:spMkLst>
        </pc:spChg>
        <pc:spChg chg="mod">
          <ac:chgData name="SPERANZA RANIERI" userId="380a344f-d8d4-4f89-ac4c-c1595c13e44f" providerId="ADAL" clId="{035F2A11-25DE-4A35-BCA4-A3430B92E020}" dt="2022-07-04T06:38:39.372" v="367" actId="1076"/>
          <ac:spMkLst>
            <pc:docMk/>
            <pc:sldMk cId="2750426051" sldId="270"/>
            <ac:spMk id="3" creationId="{087FE656-D245-01D0-B47E-AE4D8CA2B4F1}"/>
          </ac:spMkLst>
        </pc:spChg>
        <pc:spChg chg="del">
          <ac:chgData name="SPERANZA RANIERI" userId="380a344f-d8d4-4f89-ac4c-c1595c13e44f" providerId="ADAL" clId="{035F2A11-25DE-4A35-BCA4-A3430B92E020}" dt="2022-07-03T05:52:18.900" v="123" actId="21"/>
          <ac:spMkLst>
            <pc:docMk/>
            <pc:sldMk cId="2750426051" sldId="270"/>
            <ac:spMk id="3" creationId="{0981340B-3563-9583-2D98-8FBF11D6E788}"/>
          </ac:spMkLst>
        </pc:spChg>
        <pc:spChg chg="mod">
          <ac:chgData name="SPERANZA RANIERI" userId="380a344f-d8d4-4f89-ac4c-c1595c13e44f" providerId="ADAL" clId="{035F2A11-25DE-4A35-BCA4-A3430B92E020}" dt="2022-07-04T06:38:46.240" v="368" actId="1076"/>
          <ac:spMkLst>
            <pc:docMk/>
            <pc:sldMk cId="2750426051" sldId="270"/>
            <ac:spMk id="19" creationId="{4D629ADE-E857-7A33-C276-9D98089DFBB3}"/>
          </ac:spMkLst>
        </pc:spChg>
        <pc:spChg chg="mod">
          <ac:chgData name="SPERANZA RANIERI" userId="380a344f-d8d4-4f89-ac4c-c1595c13e44f" providerId="ADAL" clId="{035F2A11-25DE-4A35-BCA4-A3430B92E020}" dt="2022-07-04T06:38:28.199" v="365" actId="1076"/>
          <ac:spMkLst>
            <pc:docMk/>
            <pc:sldMk cId="2750426051" sldId="270"/>
            <ac:spMk id="20" creationId="{73421D70-AD67-1ED6-EC19-FF7B015AE744}"/>
          </ac:spMkLst>
        </pc:spChg>
        <pc:spChg chg="mod">
          <ac:chgData name="SPERANZA RANIERI" userId="380a344f-d8d4-4f89-ac4c-c1595c13e44f" providerId="ADAL" clId="{035F2A11-25DE-4A35-BCA4-A3430B92E020}" dt="2022-07-04T06:38:18.620" v="364" actId="1076"/>
          <ac:spMkLst>
            <pc:docMk/>
            <pc:sldMk cId="2750426051" sldId="270"/>
            <ac:spMk id="21" creationId="{AC02466C-E270-9BBD-06BA-C255D927016D}"/>
          </ac:spMkLst>
        </pc:spChg>
        <pc:picChg chg="add del mod">
          <ac:chgData name="SPERANZA RANIERI" userId="380a344f-d8d4-4f89-ac4c-c1595c13e44f" providerId="ADAL" clId="{035F2A11-25DE-4A35-BCA4-A3430B92E020}" dt="2022-07-03T05:59:40.527" v="180" actId="21"/>
          <ac:picMkLst>
            <pc:docMk/>
            <pc:sldMk cId="2750426051" sldId="270"/>
            <ac:picMk id="5" creationId="{DCD4AD01-2182-AEEE-CCCE-FDFA65DAF11B}"/>
          </ac:picMkLst>
        </pc:picChg>
        <pc:picChg chg="add del mod">
          <ac:chgData name="SPERANZA RANIERI" userId="380a344f-d8d4-4f89-ac4c-c1595c13e44f" providerId="ADAL" clId="{035F2A11-25DE-4A35-BCA4-A3430B92E020}" dt="2022-07-03T05:59:40.527" v="180" actId="21"/>
          <ac:picMkLst>
            <pc:docMk/>
            <pc:sldMk cId="2750426051" sldId="270"/>
            <ac:picMk id="7" creationId="{D89DFAD6-3082-E3CC-15CB-A77F74EA6CFF}"/>
          </ac:picMkLst>
        </pc:picChg>
        <pc:picChg chg="add mod">
          <ac:chgData name="SPERANZA RANIERI" userId="380a344f-d8d4-4f89-ac4c-c1595c13e44f" providerId="ADAL" clId="{035F2A11-25DE-4A35-BCA4-A3430B92E020}" dt="2022-07-03T06:01:42.232" v="218" actId="1076"/>
          <ac:picMkLst>
            <pc:docMk/>
            <pc:sldMk cId="2750426051" sldId="270"/>
            <ac:picMk id="9" creationId="{ED588CC0-2FAF-3904-F3EA-B621518F2EF9}"/>
          </ac:picMkLst>
        </pc:picChg>
        <pc:picChg chg="add mod">
          <ac:chgData name="SPERANZA RANIERI" userId="380a344f-d8d4-4f89-ac4c-c1595c13e44f" providerId="ADAL" clId="{035F2A11-25DE-4A35-BCA4-A3430B92E020}" dt="2022-07-03T06:01:44.003" v="219" actId="1076"/>
          <ac:picMkLst>
            <pc:docMk/>
            <pc:sldMk cId="2750426051" sldId="270"/>
            <ac:picMk id="10" creationId="{66ECECCD-831B-213C-0F3B-7140FB95852B}"/>
          </ac:picMkLst>
        </pc:picChg>
        <pc:picChg chg="add mod">
          <ac:chgData name="SPERANZA RANIERI" userId="380a344f-d8d4-4f89-ac4c-c1595c13e44f" providerId="ADAL" clId="{035F2A11-25DE-4A35-BCA4-A3430B92E020}" dt="2022-07-03T06:03:00.390" v="231" actId="14826"/>
          <ac:picMkLst>
            <pc:docMk/>
            <pc:sldMk cId="2750426051" sldId="270"/>
            <ac:picMk id="11" creationId="{C788B635-13B5-02A2-510D-6ED982A720FB}"/>
          </ac:picMkLst>
        </pc:picChg>
        <pc:picChg chg="add mod">
          <ac:chgData name="SPERANZA RANIERI" userId="380a344f-d8d4-4f89-ac4c-c1595c13e44f" providerId="ADAL" clId="{035F2A11-25DE-4A35-BCA4-A3430B92E020}" dt="2022-07-03T06:03:07.194" v="232" actId="14826"/>
          <ac:picMkLst>
            <pc:docMk/>
            <pc:sldMk cId="2750426051" sldId="270"/>
            <ac:picMk id="12" creationId="{0227E696-0798-B8B4-5431-6D5BBEE0F4F3}"/>
          </ac:picMkLst>
        </pc:picChg>
        <pc:picChg chg="add mod">
          <ac:chgData name="SPERANZA RANIERI" userId="380a344f-d8d4-4f89-ac4c-c1595c13e44f" providerId="ADAL" clId="{035F2A11-25DE-4A35-BCA4-A3430B92E020}" dt="2022-07-03T06:02:28.286" v="229" actId="14826"/>
          <ac:picMkLst>
            <pc:docMk/>
            <pc:sldMk cId="2750426051" sldId="270"/>
            <ac:picMk id="13" creationId="{FA8B1B01-1A4C-C63F-CA1D-8C2B35A93BBF}"/>
          </ac:picMkLst>
        </pc:picChg>
        <pc:picChg chg="add mod">
          <ac:chgData name="SPERANZA RANIERI" userId="380a344f-d8d4-4f89-ac4c-c1595c13e44f" providerId="ADAL" clId="{035F2A11-25DE-4A35-BCA4-A3430B92E020}" dt="2022-07-03T06:02:36.146" v="230" actId="14826"/>
          <ac:picMkLst>
            <pc:docMk/>
            <pc:sldMk cId="2750426051" sldId="270"/>
            <ac:picMk id="14" creationId="{5F52BAE8-72D4-799F-9A00-FE27DCB5B7A8}"/>
          </ac:picMkLst>
        </pc:picChg>
        <pc:picChg chg="add mod">
          <ac:chgData name="SPERANZA RANIERI" userId="380a344f-d8d4-4f89-ac4c-c1595c13e44f" providerId="ADAL" clId="{035F2A11-25DE-4A35-BCA4-A3430B92E020}" dt="2022-07-03T06:03:21.672" v="233" actId="14826"/>
          <ac:picMkLst>
            <pc:docMk/>
            <pc:sldMk cId="2750426051" sldId="270"/>
            <ac:picMk id="15" creationId="{098B0BB7-5F9A-4538-B25E-C11A9F30617D}"/>
          </ac:picMkLst>
        </pc:picChg>
        <pc:picChg chg="add mod">
          <ac:chgData name="SPERANZA RANIERI" userId="380a344f-d8d4-4f89-ac4c-c1595c13e44f" providerId="ADAL" clId="{035F2A11-25DE-4A35-BCA4-A3430B92E020}" dt="2022-07-03T06:03:29.277" v="234" actId="14826"/>
          <ac:picMkLst>
            <pc:docMk/>
            <pc:sldMk cId="2750426051" sldId="270"/>
            <ac:picMk id="16" creationId="{4A8BA566-CF61-3C76-55E0-6E692D0837EB}"/>
          </ac:picMkLst>
        </pc:picChg>
        <pc:cxnChg chg="add mod">
          <ac:chgData name="SPERANZA RANIERI" userId="380a344f-d8d4-4f89-ac4c-c1595c13e44f" providerId="ADAL" clId="{035F2A11-25DE-4A35-BCA4-A3430B92E020}" dt="2022-07-03T06:04:15.080" v="237"/>
          <ac:cxnSpMkLst>
            <pc:docMk/>
            <pc:sldMk cId="2750426051" sldId="270"/>
            <ac:cxnSpMk id="17" creationId="{75D1D79B-B2CA-D0BE-2E89-DB9903CD35FA}"/>
          </ac:cxnSpMkLst>
        </pc:cxnChg>
        <pc:cxnChg chg="add mod">
          <ac:chgData name="SPERANZA RANIERI" userId="380a344f-d8d4-4f89-ac4c-c1595c13e44f" providerId="ADAL" clId="{035F2A11-25DE-4A35-BCA4-A3430B92E020}" dt="2022-07-03T06:04:23.580" v="239"/>
          <ac:cxnSpMkLst>
            <pc:docMk/>
            <pc:sldMk cId="2750426051" sldId="270"/>
            <ac:cxnSpMk id="18" creationId="{E089EC98-E1D6-E86F-EB90-0735A86C41D7}"/>
          </ac:cxnSpMkLst>
        </pc:cxnChg>
      </pc:sldChg>
      <pc:sldChg chg="addSp delSp modSp new mod setBg modAnim delDesignElem">
        <pc:chgData name="SPERANZA RANIERI" userId="380a344f-d8d4-4f89-ac4c-c1595c13e44f" providerId="ADAL" clId="{035F2A11-25DE-4A35-BCA4-A3430B92E020}" dt="2022-07-03T06:05:39.752" v="251" actId="1076"/>
        <pc:sldMkLst>
          <pc:docMk/>
          <pc:sldMk cId="1170324866" sldId="271"/>
        </pc:sldMkLst>
        <pc:spChg chg="mod">
          <ac:chgData name="SPERANZA RANIERI" userId="380a344f-d8d4-4f89-ac4c-c1595c13e44f" providerId="ADAL" clId="{035F2A11-25DE-4A35-BCA4-A3430B92E020}" dt="2022-07-03T06:05:07.374" v="245"/>
          <ac:spMkLst>
            <pc:docMk/>
            <pc:sldMk cId="1170324866" sldId="271"/>
            <ac:spMk id="2" creationId="{1094DBC3-7E5E-D2CA-2E49-4698B84A608C}"/>
          </ac:spMkLst>
        </pc:spChg>
        <pc:spChg chg="del">
          <ac:chgData name="SPERANZA RANIERI" userId="380a344f-d8d4-4f89-ac4c-c1595c13e44f" providerId="ADAL" clId="{035F2A11-25DE-4A35-BCA4-A3430B92E020}" dt="2022-07-03T05:55:11.043" v="137"/>
          <ac:spMkLst>
            <pc:docMk/>
            <pc:sldMk cId="1170324866" sldId="271"/>
            <ac:spMk id="3" creationId="{FF1D979A-337A-9421-64C9-8CF6E0FFB9CC}"/>
          </ac:spMkLst>
        </pc:spChg>
        <pc:spChg chg="add del mod">
          <ac:chgData name="SPERANZA RANIERI" userId="380a344f-d8d4-4f89-ac4c-c1595c13e44f" providerId="ADAL" clId="{035F2A11-25DE-4A35-BCA4-A3430B92E020}" dt="2022-07-03T06:05:07.374" v="245"/>
          <ac:spMkLst>
            <pc:docMk/>
            <pc:sldMk cId="1170324866" sldId="271"/>
            <ac:spMk id="5" creationId="{711C55AA-F8E4-1C19-5179-9DF08F156E72}"/>
          </ac:spMkLst>
        </pc:spChg>
        <pc:spChg chg="add del mod">
          <ac:chgData name="SPERANZA RANIERI" userId="380a344f-d8d4-4f89-ac4c-c1595c13e44f" providerId="ADAL" clId="{035F2A11-25DE-4A35-BCA4-A3430B92E020}" dt="2022-07-03T06:05:16.901" v="247" actId="21"/>
          <ac:spMkLst>
            <pc:docMk/>
            <pc:sldMk cId="1170324866" sldId="271"/>
            <ac:spMk id="6" creationId="{ACE1D0FA-D859-6CEC-31C0-2D3283A2EF53}"/>
          </ac:spMkLst>
        </pc:spChg>
        <pc:spChg chg="add del">
          <ac:chgData name="SPERANZA RANIERI" userId="380a344f-d8d4-4f89-ac4c-c1595c13e44f" providerId="ADAL" clId="{035F2A11-25DE-4A35-BCA4-A3430B92E020}" dt="2022-07-03T05:55:58.195" v="141" actId="21"/>
          <ac:spMkLst>
            <pc:docMk/>
            <pc:sldMk cId="1170324866" sldId="271"/>
            <ac:spMk id="8" creationId="{113CAC88-02C9-F744-2C79-43A7C2C892B9}"/>
          </ac:spMkLst>
        </pc:spChg>
        <pc:spChg chg="add del">
          <ac:chgData name="SPERANZA RANIERI" userId="380a344f-d8d4-4f89-ac4c-c1595c13e44f" providerId="ADAL" clId="{035F2A11-25DE-4A35-BCA4-A3430B92E020}" dt="2022-07-03T05:55:52.657" v="139" actId="26606"/>
          <ac:spMkLst>
            <pc:docMk/>
            <pc:sldMk cId="1170324866" sldId="271"/>
            <ac:spMk id="9" creationId="{FD8F1113-2E3C-46E3-B54F-B7F421EEFD11}"/>
          </ac:spMkLst>
        </pc:spChg>
        <pc:spChg chg="add del">
          <ac:chgData name="SPERANZA RANIERI" userId="380a344f-d8d4-4f89-ac4c-c1595c13e44f" providerId="ADAL" clId="{035F2A11-25DE-4A35-BCA4-A3430B92E020}" dt="2022-07-03T05:55:52.657" v="139" actId="26606"/>
          <ac:spMkLst>
            <pc:docMk/>
            <pc:sldMk cId="1170324866" sldId="271"/>
            <ac:spMk id="32" creationId="{4F37E7FB-7372-47E3-914E-7CF7E94B1C49}"/>
          </ac:spMkLst>
        </pc:spChg>
        <pc:spChg chg="add del">
          <ac:chgData name="SPERANZA RANIERI" userId="380a344f-d8d4-4f89-ac4c-c1595c13e44f" providerId="ADAL" clId="{035F2A11-25DE-4A35-BCA4-A3430B92E020}" dt="2022-07-03T05:55:52.657" v="139" actId="26606"/>
          <ac:spMkLst>
            <pc:docMk/>
            <pc:sldMk cId="1170324866" sldId="271"/>
            <ac:spMk id="34" creationId="{16E168E2-3256-43A5-9298-9E5A6AE8F736}"/>
          </ac:spMkLst>
        </pc:spChg>
        <pc:spChg chg="add del">
          <ac:chgData name="SPERANZA RANIERI" userId="380a344f-d8d4-4f89-ac4c-c1595c13e44f" providerId="ADAL" clId="{035F2A11-25DE-4A35-BCA4-A3430B92E020}" dt="2022-07-03T05:57:26.007" v="147" actId="26606"/>
          <ac:spMkLst>
            <pc:docMk/>
            <pc:sldMk cId="1170324866" sldId="271"/>
            <ac:spMk id="41" creationId="{9B8B49ED-6693-497D-8823-F50F891E8DBC}"/>
          </ac:spMkLst>
        </pc:spChg>
        <pc:spChg chg="add del">
          <ac:chgData name="SPERANZA RANIERI" userId="380a344f-d8d4-4f89-ac4c-c1595c13e44f" providerId="ADAL" clId="{035F2A11-25DE-4A35-BCA4-A3430B92E020}" dt="2022-07-03T05:57:26.007" v="147" actId="26606"/>
          <ac:spMkLst>
            <pc:docMk/>
            <pc:sldMk cId="1170324866" sldId="271"/>
            <ac:spMk id="43" creationId="{8DCD3BD4-4F32-431E-A9C3-8D2DA60CD7D8}"/>
          </ac:spMkLst>
        </pc:spChg>
        <pc:spChg chg="add del">
          <ac:chgData name="SPERANZA RANIERI" userId="380a344f-d8d4-4f89-ac4c-c1595c13e44f" providerId="ADAL" clId="{035F2A11-25DE-4A35-BCA4-A3430B92E020}" dt="2022-07-03T05:57:26.007" v="147" actId="26606"/>
          <ac:spMkLst>
            <pc:docMk/>
            <pc:sldMk cId="1170324866" sldId="271"/>
            <ac:spMk id="45" creationId="{336AAC24-A98C-465E-AFEE-69D698E77330}"/>
          </ac:spMkLst>
        </pc:spChg>
        <pc:spChg chg="add del">
          <ac:chgData name="SPERANZA RANIERI" userId="380a344f-d8d4-4f89-ac4c-c1595c13e44f" providerId="ADAL" clId="{035F2A11-25DE-4A35-BCA4-A3430B92E020}" dt="2022-07-03T05:57:35.044" v="149" actId="26606"/>
          <ac:spMkLst>
            <pc:docMk/>
            <pc:sldMk cId="1170324866" sldId="271"/>
            <ac:spMk id="63" creationId="{06A07E96-3969-4595-802D-25631B3CB61A}"/>
          </ac:spMkLst>
        </pc:spChg>
        <pc:spChg chg="add del">
          <ac:chgData name="SPERANZA RANIERI" userId="380a344f-d8d4-4f89-ac4c-c1595c13e44f" providerId="ADAL" clId="{035F2A11-25DE-4A35-BCA4-A3430B92E020}" dt="2022-07-03T05:57:35.044" v="149" actId="26606"/>
          <ac:spMkLst>
            <pc:docMk/>
            <pc:sldMk cId="1170324866" sldId="271"/>
            <ac:spMk id="68" creationId="{BC72E954-3173-4229-93A2-B05A46E096FC}"/>
          </ac:spMkLst>
        </pc:spChg>
        <pc:spChg chg="add del">
          <ac:chgData name="SPERANZA RANIERI" userId="380a344f-d8d4-4f89-ac4c-c1595c13e44f" providerId="ADAL" clId="{035F2A11-25DE-4A35-BCA4-A3430B92E020}" dt="2022-07-03T05:57:50.237" v="151" actId="26606"/>
          <ac:spMkLst>
            <pc:docMk/>
            <pc:sldMk cId="1170324866" sldId="271"/>
            <ac:spMk id="71" creationId="{6AF4ABE2-381B-4B67-9C0F-27FFD64F7D91}"/>
          </ac:spMkLst>
        </pc:spChg>
        <pc:spChg chg="add del">
          <ac:chgData name="SPERANZA RANIERI" userId="380a344f-d8d4-4f89-ac4c-c1595c13e44f" providerId="ADAL" clId="{035F2A11-25DE-4A35-BCA4-A3430B92E020}" dt="2022-07-03T05:57:50.237" v="151" actId="26606"/>
          <ac:spMkLst>
            <pc:docMk/>
            <pc:sldMk cId="1170324866" sldId="271"/>
            <ac:spMk id="72" creationId="{4AA509EC-4C56-4A74-A517-3ECD04C3FC84}"/>
          </ac:spMkLst>
        </pc:spChg>
        <pc:spChg chg="add del">
          <ac:chgData name="SPERANZA RANIERI" userId="380a344f-d8d4-4f89-ac4c-c1595c13e44f" providerId="ADAL" clId="{035F2A11-25DE-4A35-BCA4-A3430B92E020}" dt="2022-07-03T05:57:50.237" v="151" actId="26606"/>
          <ac:spMkLst>
            <pc:docMk/>
            <pc:sldMk cId="1170324866" sldId="271"/>
            <ac:spMk id="73" creationId="{6FBC94C7-2F0E-4FBA-B442-0E0296AAA7E5}"/>
          </ac:spMkLst>
        </pc:spChg>
        <pc:spChg chg="add del">
          <ac:chgData name="SPERANZA RANIERI" userId="380a344f-d8d4-4f89-ac4c-c1595c13e44f" providerId="ADAL" clId="{035F2A11-25DE-4A35-BCA4-A3430B92E020}" dt="2022-07-03T05:57:50.237" v="151" actId="26606"/>
          <ac:spMkLst>
            <pc:docMk/>
            <pc:sldMk cId="1170324866" sldId="271"/>
            <ac:spMk id="74" creationId="{6CF43A2F-2E6F-44F4-A006-A10CF1DCBD61}"/>
          </ac:spMkLst>
        </pc:spChg>
        <pc:spChg chg="add del">
          <ac:chgData name="SPERANZA RANIERI" userId="380a344f-d8d4-4f89-ac4c-c1595c13e44f" providerId="ADAL" clId="{035F2A11-25DE-4A35-BCA4-A3430B92E020}" dt="2022-07-03T05:57:50.237" v="151" actId="26606"/>
          <ac:spMkLst>
            <pc:docMk/>
            <pc:sldMk cId="1170324866" sldId="271"/>
            <ac:spMk id="75" creationId="{F83DA5F0-0D4C-4E74-8A5C-F6CBD391F071}"/>
          </ac:spMkLst>
        </pc:spChg>
        <pc:spChg chg="add del">
          <ac:chgData name="SPERANZA RANIERI" userId="380a344f-d8d4-4f89-ac4c-c1595c13e44f" providerId="ADAL" clId="{035F2A11-25DE-4A35-BCA4-A3430B92E020}" dt="2022-07-03T05:57:50.237" v="151" actId="26606"/>
          <ac:spMkLst>
            <pc:docMk/>
            <pc:sldMk cId="1170324866" sldId="271"/>
            <ac:spMk id="76" creationId="{A7798713-AB3F-41E3-8CE3-1C1FBCF7CFD6}"/>
          </ac:spMkLst>
        </pc:spChg>
        <pc:spChg chg="add del">
          <ac:chgData name="SPERANZA RANIERI" userId="380a344f-d8d4-4f89-ac4c-c1595c13e44f" providerId="ADAL" clId="{035F2A11-25DE-4A35-BCA4-A3430B92E020}" dt="2022-07-03T05:57:57.069" v="153" actId="26606"/>
          <ac:spMkLst>
            <pc:docMk/>
            <pc:sldMk cId="1170324866" sldId="271"/>
            <ac:spMk id="78" creationId="{19D32F93-50AC-4C46-A5DB-291C60DDB7BD}"/>
          </ac:spMkLst>
        </pc:spChg>
        <pc:spChg chg="add del">
          <ac:chgData name="SPERANZA RANIERI" userId="380a344f-d8d4-4f89-ac4c-c1595c13e44f" providerId="ADAL" clId="{035F2A11-25DE-4A35-BCA4-A3430B92E020}" dt="2022-07-03T05:57:57.069" v="153" actId="26606"/>
          <ac:spMkLst>
            <pc:docMk/>
            <pc:sldMk cId="1170324866" sldId="271"/>
            <ac:spMk id="79" creationId="{827DC2C4-B485-428A-BF4A-472D2967F47F}"/>
          </ac:spMkLst>
        </pc:spChg>
        <pc:spChg chg="add del">
          <ac:chgData name="SPERANZA RANIERI" userId="380a344f-d8d4-4f89-ac4c-c1595c13e44f" providerId="ADAL" clId="{035F2A11-25DE-4A35-BCA4-A3430B92E020}" dt="2022-07-03T05:57:57.069" v="153" actId="26606"/>
          <ac:spMkLst>
            <pc:docMk/>
            <pc:sldMk cId="1170324866" sldId="271"/>
            <ac:spMk id="80" creationId="{EE04B5EB-F158-4507-90DD-BD23620C7CC9}"/>
          </ac:spMkLst>
        </pc:spChg>
        <pc:spChg chg="add del">
          <ac:chgData name="SPERANZA RANIERI" userId="380a344f-d8d4-4f89-ac4c-c1595c13e44f" providerId="ADAL" clId="{035F2A11-25DE-4A35-BCA4-A3430B92E020}" dt="2022-07-03T05:57:58.168" v="155" actId="26606"/>
          <ac:spMkLst>
            <pc:docMk/>
            <pc:sldMk cId="1170324866" sldId="271"/>
            <ac:spMk id="82" creationId="{19D32F93-50AC-4C46-A5DB-291C60DDB7BD}"/>
          </ac:spMkLst>
        </pc:spChg>
        <pc:spChg chg="add del">
          <ac:chgData name="SPERANZA RANIERI" userId="380a344f-d8d4-4f89-ac4c-c1595c13e44f" providerId="ADAL" clId="{035F2A11-25DE-4A35-BCA4-A3430B92E020}" dt="2022-07-03T05:57:58.168" v="155" actId="26606"/>
          <ac:spMkLst>
            <pc:docMk/>
            <pc:sldMk cId="1170324866" sldId="271"/>
            <ac:spMk id="83" creationId="{827DC2C4-B485-428A-BF4A-472D2967F47F}"/>
          </ac:spMkLst>
        </pc:spChg>
        <pc:spChg chg="add del">
          <ac:chgData name="SPERANZA RANIERI" userId="380a344f-d8d4-4f89-ac4c-c1595c13e44f" providerId="ADAL" clId="{035F2A11-25DE-4A35-BCA4-A3430B92E020}" dt="2022-07-03T05:57:58.168" v="155" actId="26606"/>
          <ac:spMkLst>
            <pc:docMk/>
            <pc:sldMk cId="1170324866" sldId="271"/>
            <ac:spMk id="84" creationId="{EE04B5EB-F158-4507-90DD-BD23620C7CC9}"/>
          </ac:spMkLst>
        </pc:spChg>
        <pc:spChg chg="add del">
          <ac:chgData name="SPERANZA RANIERI" userId="380a344f-d8d4-4f89-ac4c-c1595c13e44f" providerId="ADAL" clId="{035F2A11-25DE-4A35-BCA4-A3430B92E020}" dt="2022-07-03T06:05:07.374" v="245"/>
          <ac:spMkLst>
            <pc:docMk/>
            <pc:sldMk cId="1170324866" sldId="271"/>
            <ac:spMk id="86" creationId="{19D32F93-50AC-4C46-A5DB-291C60DDB7BD}"/>
          </ac:spMkLst>
        </pc:spChg>
        <pc:spChg chg="add del">
          <ac:chgData name="SPERANZA RANIERI" userId="380a344f-d8d4-4f89-ac4c-c1595c13e44f" providerId="ADAL" clId="{035F2A11-25DE-4A35-BCA4-A3430B92E020}" dt="2022-07-03T06:05:07.374" v="245"/>
          <ac:spMkLst>
            <pc:docMk/>
            <pc:sldMk cId="1170324866" sldId="271"/>
            <ac:spMk id="87" creationId="{827DC2C4-B485-428A-BF4A-472D2967F47F}"/>
          </ac:spMkLst>
        </pc:spChg>
        <pc:spChg chg="add del">
          <ac:chgData name="SPERANZA RANIERI" userId="380a344f-d8d4-4f89-ac4c-c1595c13e44f" providerId="ADAL" clId="{035F2A11-25DE-4A35-BCA4-A3430B92E020}" dt="2022-07-03T06:05:07.374" v="245"/>
          <ac:spMkLst>
            <pc:docMk/>
            <pc:sldMk cId="1170324866" sldId="271"/>
            <ac:spMk id="88" creationId="{EE04B5EB-F158-4507-90DD-BD23620C7CC9}"/>
          </ac:spMkLst>
        </pc:spChg>
        <pc:grpChg chg="add del">
          <ac:chgData name="SPERANZA RANIERI" userId="380a344f-d8d4-4f89-ac4c-c1595c13e44f" providerId="ADAL" clId="{035F2A11-25DE-4A35-BCA4-A3430B92E020}" dt="2022-07-03T05:55:52.657" v="139" actId="26606"/>
          <ac:grpSpMkLst>
            <pc:docMk/>
            <pc:sldMk cId="1170324866" sldId="271"/>
            <ac:grpSpMk id="11" creationId="{465DDECC-A11E-434E-87B2-8997CD3832FD}"/>
          </ac:grpSpMkLst>
        </pc:grpChg>
        <pc:grpChg chg="add del">
          <ac:chgData name="SPERANZA RANIERI" userId="380a344f-d8d4-4f89-ac4c-c1595c13e44f" providerId="ADAL" clId="{035F2A11-25DE-4A35-BCA4-A3430B92E020}" dt="2022-07-03T05:57:35.044" v="149" actId="26606"/>
          <ac:grpSpMkLst>
            <pc:docMk/>
            <pc:sldMk cId="1170324866" sldId="271"/>
            <ac:grpSpMk id="64" creationId="{C7D119FF-606C-4006-A3CB-C83426DCA15E}"/>
          </ac:grpSpMkLst>
        </pc:grpChg>
        <pc:grpChg chg="add del">
          <ac:chgData name="SPERANZA RANIERI" userId="380a344f-d8d4-4f89-ac4c-c1595c13e44f" providerId="ADAL" clId="{035F2A11-25DE-4A35-BCA4-A3430B92E020}" dt="2022-07-03T05:57:35.044" v="149" actId="26606"/>
          <ac:grpSpMkLst>
            <pc:docMk/>
            <pc:sldMk cId="1170324866" sldId="271"/>
            <ac:grpSpMk id="67" creationId="{D4EE850F-AE83-4C3F-A64D-8B67DEF33C2D}"/>
          </ac:grpSpMkLst>
        </pc:grpChg>
        <pc:picChg chg="add mod">
          <ac:chgData name="SPERANZA RANIERI" userId="380a344f-d8d4-4f89-ac4c-c1595c13e44f" providerId="ADAL" clId="{035F2A11-25DE-4A35-BCA4-A3430B92E020}" dt="2022-07-03T06:05:39.752" v="251" actId="1076"/>
          <ac:picMkLst>
            <pc:docMk/>
            <pc:sldMk cId="1170324866" sldId="271"/>
            <ac:picMk id="4" creationId="{60810840-A6D5-3A12-B0E1-150828BFE51E}"/>
          </ac:picMkLst>
        </pc:picChg>
        <pc:cxnChg chg="add del">
          <ac:chgData name="SPERANZA RANIERI" userId="380a344f-d8d4-4f89-ac4c-c1595c13e44f" providerId="ADAL" clId="{035F2A11-25DE-4A35-BCA4-A3430B92E020}" dt="2022-07-03T05:57:58.168" v="156" actId="26606"/>
          <ac:cxnSpMkLst>
            <pc:docMk/>
            <pc:sldMk cId="1170324866" sldId="271"/>
            <ac:cxnSpMk id="36" creationId="{39B7FDC9-F0CE-43A7-9F2A-83DD09DC3453}"/>
          </ac:cxnSpMkLst>
        </pc:cxnChg>
        <pc:cxnChg chg="add del mod">
          <ac:chgData name="SPERANZA RANIERI" userId="380a344f-d8d4-4f89-ac4c-c1595c13e44f" providerId="ADAL" clId="{035F2A11-25DE-4A35-BCA4-A3430B92E020}" dt="2022-07-03T06:04:55.312" v="243"/>
          <ac:cxnSpMkLst>
            <pc:docMk/>
            <pc:sldMk cId="1170324866" sldId="271"/>
            <ac:cxnSpMk id="77" creationId="{AD2CF28A-AC1A-D5E6-EDFE-CBD6E36F21C6}"/>
          </ac:cxnSpMkLst>
        </pc:cxnChg>
        <pc:cxnChg chg="add mod">
          <ac:chgData name="SPERANZA RANIERI" userId="380a344f-d8d4-4f89-ac4c-c1595c13e44f" providerId="ADAL" clId="{035F2A11-25DE-4A35-BCA4-A3430B92E020}" dt="2022-07-03T06:05:12.657" v="246"/>
          <ac:cxnSpMkLst>
            <pc:docMk/>
            <pc:sldMk cId="1170324866" sldId="271"/>
            <ac:cxnSpMk id="81" creationId="{09FD56D3-ABF5-E6F5-CA7F-784172E8055E}"/>
          </ac:cxnSpMkLst>
        </pc:cxnChg>
        <pc:cxnChg chg="add mod">
          <ac:chgData name="SPERANZA RANIERI" userId="380a344f-d8d4-4f89-ac4c-c1595c13e44f" providerId="ADAL" clId="{035F2A11-25DE-4A35-BCA4-A3430B92E020}" dt="2022-07-03T06:05:25.310" v="248"/>
          <ac:cxnSpMkLst>
            <pc:docMk/>
            <pc:sldMk cId="1170324866" sldId="271"/>
            <ac:cxnSpMk id="85" creationId="{FBDFF34D-E29B-2095-620F-8952133F89E2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01T15:28:02.249"/>
    </inkml:context>
    <inkml:brush xml:id="br0">
      <inkml:brushProperty name="width" value="0.3" units="cm"/>
      <inkml:brushProperty name="height" value="0.6" units="cm"/>
      <inkml:brushProperty name="color" value="#ED7D31"/>
      <inkml:brushProperty name="tip" value="rectangle"/>
      <inkml:brushProperty name="rasterOp" value="maskPen"/>
      <inkml:brushProperty name="ignorePressure" value="1"/>
    </inkml:brush>
  </inkml:definitions>
  <inkml:trace contextRef="#ctx0" brushRef="#br0">2348 0,'-2329'0,"2311"0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01T15:28:27.718"/>
    </inkml:context>
    <inkml:brush xml:id="br0">
      <inkml:brushProperty name="width" value="0.3" units="cm"/>
      <inkml:brushProperty name="height" value="0.6" units="cm"/>
      <inkml:brushProperty name="color" value="#ED7D31"/>
      <inkml:brushProperty name="tip" value="rectangle"/>
      <inkml:brushProperty name="rasterOp" value="maskPen"/>
      <inkml:brushProperty name="ignorePressure" value="1"/>
    </inkml:brush>
  </inkml:definitions>
  <inkml:trace contextRef="#ctx0" brushRef="#br0">1820 14,'-466'0,"353"15,-607-16,654-7,20 1,0 3,-78-5,94 10,-56 9,-26 4,101-12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01T15:29:46.203"/>
    </inkml:context>
    <inkml:brush xml:id="br0">
      <inkml:brushProperty name="width" value="0.3" units="cm"/>
      <inkml:brushProperty name="height" value="0.6" units="cm"/>
      <inkml:brushProperty name="color" value="#2ED04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14,'29'0,"9"-1,-1 3,42 5,-44-3,1-2,61-3,-24-1,1123 2,-1090-11,-37 5,-42 3,40-2,82 6,-48 2,565-3,-560 10,-22-3,-41-3,-3 0,47 2,718-6,-700-11,202 12,-298-1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01T15:29:58.840"/>
    </inkml:context>
    <inkml:brush xml:id="br0">
      <inkml:brushProperty name="width" value="0.3" units="cm"/>
      <inkml:brushProperty name="height" value="0.6" units="cm"/>
      <inkml:brushProperty name="color" value="#2ED04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22,'170'6,"-120"-7,53 2,-49 4,0-3,60-4,7-1,2 0,-118 3,154-10,534 10,-582-5,228 5,-244-11,-90 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01T15:30:24.182"/>
    </inkml:context>
    <inkml:brush xml:id="br0">
      <inkml:brushProperty name="width" value="0.3" units="cm"/>
      <inkml:brushProperty name="height" value="0.6" units="cm"/>
      <inkml:brushProperty name="color" value="#4DC5CB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23,'45'-1,"88"-11,-43 4,100 6,-98 4,-75-1,-1 0,27 7,-27-4,0-1,31 1,-21-3,-1 1,37 7,-60-8,27 2,1-1,56-4,-21 0,56-5,-65 4,79 4,-45 1,66 5,824-7,-974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01T15:30:31.328"/>
    </inkml:context>
    <inkml:brush xml:id="br0">
      <inkml:brushProperty name="width" value="0.3" units="cm"/>
      <inkml:brushProperty name="height" value="0.6" units="cm"/>
      <inkml:brushProperty name="color" value="#4DC5CB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9,'88'-1,"92"3,272 6,-276-10,-63-5,-110 7,192-6,25 3,-116 5,-6-3,100 3,-120 5,56 13,-120-19,-8-1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03T07:52:04.715"/>
    </inkml:context>
    <inkml:brush xml:id="br0">
      <inkml:brushProperty name="width" value="0.3" units="cm"/>
      <inkml:brushProperty name="height" value="0.6" units="cm"/>
      <inkml:brushProperty name="color" value="#FFD966"/>
      <inkml:brushProperty name="tip" value="rectangle"/>
      <inkml:brushProperty name="rasterOp" value="maskPen"/>
      <inkml:brushProperty name="ignorePressure" value="1"/>
    </inkml:brush>
  </inkml:definitions>
  <inkml:trace contextRef="#ctx0" brushRef="#br0">2348 0,'-2329'0,"2311"0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03T07:52:36.015"/>
    </inkml:context>
    <inkml:brush xml:id="br0">
      <inkml:brushProperty name="width" value="0.3" units="cm"/>
      <inkml:brushProperty name="height" value="0.6" units="cm"/>
      <inkml:brushProperty name="color" value="#FFD966"/>
      <inkml:brushProperty name="tip" value="rectangle"/>
      <inkml:brushProperty name="rasterOp" value="maskPen"/>
      <inkml:brushProperty name="ignorePressure" value="1"/>
    </inkml:brush>
  </inkml:definitions>
  <inkml:trace contextRef="#ctx0" brushRef="#br0">2348 0,'-2329'0,"2311"0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61C9D-2577-487D-839D-D3C5EB29AAEB}" type="datetimeFigureOut">
              <a:rPr lang="it-IT" smtClean="0"/>
              <a:t>04/07/2022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D7B40-A8E1-4961-AB79-6089BA7ABA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8120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7B40-A8E1-4961-AB79-6089BA7ABA7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2108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7B40-A8E1-4961-AB79-6089BA7ABA7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5627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D7B40-A8E1-4961-AB79-6089BA7ABA7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5705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FEFC1C-128D-2BD9-35BE-D3F5D1409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CF5D406-86DB-6DB8-4B4D-CA0F6962F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BFB678-A72F-EAD3-E171-2C49CA1C5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58A8E-9731-47A7-BC98-AB5CE4950526}" type="datetimeFigureOut">
              <a:rPr lang="it-IT" smtClean="0"/>
              <a:t>04/07/2022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C5C2E6-4398-9F60-28EA-BEDAD336D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5504FF-0E0C-66C0-C9C1-54DDF79B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EF84-B120-4CBC-8ABA-6136615DC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3734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847A98-05A5-B2BB-3992-7219831F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D08BC41-BFFF-F3AC-AF6D-BA9825605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5BABEB1-F5C7-5617-01F3-B09ACBFBD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58A8E-9731-47A7-BC98-AB5CE4950526}" type="datetimeFigureOut">
              <a:rPr lang="it-IT" smtClean="0"/>
              <a:t>04/07/2022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B1AA99-6609-8859-8E9D-6091A2A3B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5D9CB8-A6F3-7E3E-E484-EE76ACB96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EF84-B120-4CBC-8ABA-6136615DC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653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71090EA-5BCC-9C38-04FB-92B3496856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4A31375-B7C4-D7B4-CB0F-92447BDAB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B2915A-475C-9ADF-C09A-ECC705B4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58A8E-9731-47A7-BC98-AB5CE4950526}" type="datetimeFigureOut">
              <a:rPr lang="it-IT" smtClean="0"/>
              <a:t>04/07/2022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6C03F9-7901-00F6-AC12-829858644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33EAA1-2276-5E39-DA4D-F9659CFCF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EF84-B120-4CBC-8ABA-6136615DC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431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DB46B5-5858-5D6D-7548-BE00564F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F344D0-2333-0361-79D4-06D8D9B9B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494A66-35A1-F664-BCE8-890A3D6E4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58A8E-9731-47A7-BC98-AB5CE4950526}" type="datetimeFigureOut">
              <a:rPr lang="it-IT" smtClean="0"/>
              <a:t>04/07/2022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273026C-B63E-8D1A-D393-7FD937EF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238FF4-CD22-20FA-4947-2A8F43784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EF84-B120-4CBC-8ABA-6136615DC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7103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B7D7F3-33C0-8AEA-4E2A-90B74A56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CC3CA3-ACB1-93F7-7404-686467CF5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E060AA-667A-E72B-7B51-E360611D5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58A8E-9731-47A7-BC98-AB5CE4950526}" type="datetimeFigureOut">
              <a:rPr lang="it-IT" smtClean="0"/>
              <a:t>04/07/2022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5BCBAF-37D2-CF45-0183-7BA75944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868B7F-F5B9-A189-ED40-9E023D0D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EF84-B120-4CBC-8ABA-6136615DC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122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67A3F7-5C16-CBBF-A32A-FA5EB664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C75E82-7F2F-856E-27D8-32A67CAFD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6454DBC-16FD-1DB8-9ADC-7E576D810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BC2E0D3-EFA3-2115-9BBF-D529332B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58A8E-9731-47A7-BC98-AB5CE4950526}" type="datetimeFigureOut">
              <a:rPr lang="it-IT" smtClean="0"/>
              <a:t>04/07/2022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1E357B-213D-007D-AE7E-0A2D2E00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A74071-447E-10C7-F488-A8B2C09D7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EF84-B120-4CBC-8ABA-6136615DC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306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77B638-5CAF-68C0-3FC3-54EF74A7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56E5F9-A921-AB62-6908-6AA79DA68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3CF7BF6-F5CD-242A-C863-BADE1BD9B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6F572EE-7D16-8D7F-0BB7-48F38C2AB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C4CE8EB-EFE1-5908-47F5-8B23AC384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A890221-A862-6D8E-9DD6-00F3839D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58A8E-9731-47A7-BC98-AB5CE4950526}" type="datetimeFigureOut">
              <a:rPr lang="it-IT" smtClean="0"/>
              <a:t>04/07/2022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40656E1-B501-AE6C-D74D-D7B39731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7587F3A-3A5E-4AE2-F41A-F278FF12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EF84-B120-4CBC-8ABA-6136615DC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5175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C84142-9E1D-F94C-66D7-5C7C332F4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5ED984-EAAA-081A-1281-DB5AF7ED0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58A8E-9731-47A7-BC98-AB5CE4950526}" type="datetimeFigureOut">
              <a:rPr lang="it-IT" smtClean="0"/>
              <a:t>04/07/2022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275B041-A0B9-DB25-D136-E2B2A572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A17AA2B-A888-F19A-2915-C0B35F62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EF84-B120-4CBC-8ABA-6136615DC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5904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63C81CA-94CD-F0E8-CE43-4B9970BB1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58A8E-9731-47A7-BC98-AB5CE4950526}" type="datetimeFigureOut">
              <a:rPr lang="it-IT" smtClean="0"/>
              <a:t>04/07/2022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F193B6C-CC2C-A03A-D13C-04CA4C93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B9A7A6-DE0C-4B28-36E9-18F63B9F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EF84-B120-4CBC-8ABA-6136615DC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132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9B175-CC8E-6037-E45B-688663310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9DE705-84DE-138E-E055-5C53F381E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83945B-9867-7ED8-E3C0-937D588DC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B18AED7-490E-0675-7244-2F658E3A9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58A8E-9731-47A7-BC98-AB5CE4950526}" type="datetimeFigureOut">
              <a:rPr lang="it-IT" smtClean="0"/>
              <a:t>04/07/2022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FBB672B-4921-8A14-4652-F0DED8924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0C47F8-A6BF-D0E7-EE79-98A6660AD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EF84-B120-4CBC-8ABA-6136615DC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4333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D4C02A-DB01-B452-E904-D980B7AB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95E6495-B435-831A-E7C5-62920F083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483915-84C7-A6C8-1EC9-3FAB150C2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4844A81-EE0C-701D-042D-B86C7C605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58A8E-9731-47A7-BC98-AB5CE4950526}" type="datetimeFigureOut">
              <a:rPr lang="it-IT" smtClean="0"/>
              <a:t>04/07/2022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97345A7-9604-D7D4-B299-31956F6F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95EFAB-671B-AF5B-A39D-455675BA9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EF84-B120-4CBC-8ABA-6136615DC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9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4D25A38-B533-FBCF-4BA8-C66B36B0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0BFAA1-7C35-8BEF-6D2A-00673650A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69DCDE-8E24-F437-E8B8-55F5598E6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58A8E-9731-47A7-BC98-AB5CE4950526}" type="datetimeFigureOut">
              <a:rPr lang="it-IT" smtClean="0"/>
              <a:t>04/07/2022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84C6453-C2FA-8A3B-A7BA-59C76321A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B23178-842C-07CC-4CC0-CF4C8A479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2EF84-B120-4CBC-8ABA-6136615DC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835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6.png"/><Relationship Id="rId18" Type="http://schemas.openxmlformats.org/officeDocument/2006/relationships/customXml" Target="../ink/ink6.xml"/><Relationship Id="rId3" Type="http://schemas.openxmlformats.org/officeDocument/2006/relationships/image" Target="../media/image11.png"/><Relationship Id="rId21" Type="http://schemas.openxmlformats.org/officeDocument/2006/relationships/image" Target="../media/image14.png"/><Relationship Id="rId7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10.pn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9" Type="http://schemas.openxmlformats.org/officeDocument/2006/relationships/image" Target="../media/image19.png"/><Relationship Id="rId4" Type="http://schemas.openxmlformats.org/officeDocument/2006/relationships/customXml" Target="../ink/ink1.xml"/><Relationship Id="rId14" Type="http://schemas.openxmlformats.org/officeDocument/2006/relationships/customXml" Target="../ink/ink4.xml"/><Relationship Id="rId22" Type="http://schemas.openxmlformats.org/officeDocument/2006/relationships/customXml" Target="../ink/ink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bjMumtYkMI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508A37-7620-2E0B-357E-94374BA16D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9" b="67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BF9DBB6-02F3-BB27-DB62-6246A1648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05" y="-772145"/>
            <a:ext cx="12191980" cy="6568782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75A442B2-93C6-29B3-160E-D2DC3D280E2D}"/>
              </a:ext>
            </a:extLst>
          </p:cNvPr>
          <p:cNvSpPr txBox="1">
            <a:spLocks/>
          </p:cNvSpPr>
          <p:nvPr/>
        </p:nvSpPr>
        <p:spPr>
          <a:xfrm>
            <a:off x="1474176" y="481188"/>
            <a:ext cx="9243631" cy="1825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 Air mouse - Fingers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5867360E-2AB1-35EF-A731-A014D27EE943}"/>
              </a:ext>
            </a:extLst>
          </p:cNvPr>
          <p:cNvSpPr txBox="1">
            <a:spLocks/>
          </p:cNvSpPr>
          <p:nvPr/>
        </p:nvSpPr>
        <p:spPr>
          <a:xfrm>
            <a:off x="1474175" y="3612681"/>
            <a:ext cx="9243632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>
                <a:latin typeface="Avenir Next LT Pro" panose="020B0504020202020204" pitchFamily="34" charset="0"/>
                <a:cs typeface="Calibri Light" panose="020F0302020204030204" pitchFamily="34" charset="0"/>
              </a:rPr>
              <a:t>Embedded Systems </a:t>
            </a:r>
            <a:r>
              <a:rPr lang="en-US" sz="2000">
                <a:latin typeface="Avenir Next LT Pro" panose="020B0504020202020204" pitchFamily="34" charset="0"/>
                <a:cs typeface="Calibri Light" panose="020F0302020204030204" pitchFamily="34" charset="0"/>
              </a:rPr>
              <a:t>2021/2022</a:t>
            </a:r>
          </a:p>
          <a:p>
            <a:pPr algn="ctr"/>
            <a:r>
              <a:rPr lang="en-US" sz="2000">
                <a:latin typeface="Avenir Next LT Pro" panose="020B0504020202020204" pitchFamily="34" charset="0"/>
                <a:cs typeface="Calibri Light" panose="020F0302020204030204" pitchFamily="34" charset="0"/>
              </a:rPr>
              <a:t>Computer Engineering - University of Salerno</a:t>
            </a:r>
            <a:endParaRPr lang="it-IT" sz="2000">
              <a:latin typeface="Avenir Next LT Pro" panose="020B0504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19A57331-6D91-20BD-B6DB-20BF0DAAD7AA}"/>
              </a:ext>
            </a:extLst>
          </p:cNvPr>
          <p:cNvSpPr txBox="1">
            <a:spLocks/>
          </p:cNvSpPr>
          <p:nvPr/>
        </p:nvSpPr>
        <p:spPr>
          <a:xfrm>
            <a:off x="64525" y="5024482"/>
            <a:ext cx="7839254" cy="1757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b="1" dirty="0">
                <a:latin typeface="Avenir Next LT Pro" panose="020B0504020202020204" pitchFamily="34" charset="0"/>
              </a:rPr>
              <a:t>Group members:</a:t>
            </a:r>
            <a:endParaRPr lang="en-US" sz="1600" dirty="0">
              <a:latin typeface="Avenir Next Cyr"/>
            </a:endParaRPr>
          </a:p>
          <a:p>
            <a:pPr algn="just"/>
            <a:r>
              <a:rPr lang="en-US" sz="1600" dirty="0">
                <a:latin typeface="Avenir Next LT Pro" panose="020B0504020202020204" pitchFamily="34" charset="0"/>
              </a:rPr>
              <a:t>Ranieri Speranza		0622701687	s.ranieri4@studenti.unisa.it</a:t>
            </a:r>
          </a:p>
          <a:p>
            <a:pPr algn="just"/>
            <a:r>
              <a:rPr lang="en-US" sz="1600" dirty="0" err="1">
                <a:latin typeface="Avenir Next LT Pro" panose="020B0504020202020204" pitchFamily="34" charset="0"/>
              </a:rPr>
              <a:t>Mancusi</a:t>
            </a:r>
            <a:r>
              <a:rPr lang="en-US" sz="1600" dirty="0">
                <a:latin typeface="Avenir Next LT Pro" panose="020B0504020202020204" pitchFamily="34" charset="0"/>
              </a:rPr>
              <a:t> Ernesto		0622701668	e.mancusi2@studenti.unisa.it</a:t>
            </a:r>
          </a:p>
          <a:p>
            <a:pPr algn="just"/>
            <a:r>
              <a:rPr lang="en-US" sz="1600" dirty="0" err="1">
                <a:latin typeface="Avenir Next LT Pro" panose="020B0504020202020204" pitchFamily="34" charset="0"/>
              </a:rPr>
              <a:t>Parrella</a:t>
            </a:r>
            <a:r>
              <a:rPr lang="en-US" sz="1600" dirty="0">
                <a:latin typeface="Avenir Next LT Pro" panose="020B0504020202020204" pitchFamily="34" charset="0"/>
              </a:rPr>
              <a:t> Giuseppe		0622701665	g.parrella9@studenti.unisa.it</a:t>
            </a:r>
          </a:p>
          <a:p>
            <a:pPr algn="just"/>
            <a:r>
              <a:rPr lang="en-US" sz="1600" dirty="0" err="1">
                <a:latin typeface="Avenir Next LT Pro" panose="020B0504020202020204" pitchFamily="34" charset="0"/>
              </a:rPr>
              <a:t>Sonnessa</a:t>
            </a:r>
            <a:r>
              <a:rPr lang="en-US" sz="1600" dirty="0">
                <a:latin typeface="Avenir Next LT Pro" panose="020B0504020202020204" pitchFamily="34" charset="0"/>
              </a:rPr>
              <a:t> Francesco	0622701672	f.sonnessa@studenti.unisa.it</a:t>
            </a:r>
          </a:p>
        </p:txBody>
      </p:sp>
    </p:spTree>
    <p:extLst>
      <p:ext uri="{BB962C8B-B14F-4D97-AF65-F5344CB8AC3E}">
        <p14:creationId xmlns:p14="http://schemas.microsoft.com/office/powerpoint/2010/main" val="979438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A17288-044F-668F-F8CE-44AD538A7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96465"/>
            <a:ext cx="10515600" cy="1062187"/>
          </a:xfrm>
        </p:spPr>
        <p:txBody>
          <a:bodyPr/>
          <a:lstStyle/>
          <a:p>
            <a:pPr algn="ctr"/>
            <a:r>
              <a:rPr lang="en-AU">
                <a:latin typeface="Avenir Next LT Pro" panose="020B0504020202020204" pitchFamily="34" charset="0"/>
              </a:rPr>
              <a:t>Thanks for the attention!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BBF0272-D443-EC63-BF3A-7DF6D148A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401" y="899348"/>
            <a:ext cx="7837695" cy="408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77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4582A8D0-F5C9-69E9-2BBF-E287D95623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8" b="909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5" name="Rectangle 15">
            <a:extLst>
              <a:ext uri="{FF2B5EF4-FFF2-40B4-BE49-F238E27FC236}">
                <a16:creationId xmlns:a16="http://schemas.microsoft.com/office/drawing/2014/main" id="{284781B9-12CB-45C3-907A-9ED93FF72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4BBB6FF-D4AA-4419-2A67-39EF44C5D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470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it-IT" sz="4000" err="1">
                <a:latin typeface="Avenir Next LT Pro" panose="020B0504020202020204" pitchFamily="34" charset="0"/>
              </a:rPr>
              <a:t>Project’s</a:t>
            </a:r>
            <a:r>
              <a:rPr lang="it-IT" sz="4000">
                <a:latin typeface="Avenir Next LT Pro" panose="020B0504020202020204" pitchFamily="34" charset="0"/>
              </a:rPr>
              <a:t> </a:t>
            </a:r>
            <a:r>
              <a:rPr lang="it-IT" sz="4000" err="1">
                <a:latin typeface="Avenir Next LT Pro" panose="020B0504020202020204" pitchFamily="34" charset="0"/>
              </a:rPr>
              <a:t>Aim</a:t>
            </a:r>
            <a:endParaRPr lang="it-IT" sz="4000">
              <a:latin typeface="Avenir Next LT Pro" panose="020B0504020202020204" pitchFamily="34" charset="0"/>
            </a:endParaRP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6E1B4A-5931-82FA-0068-7BD05C6CC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0470" y="2718054"/>
            <a:ext cx="3438906" cy="3207258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GB" sz="1400">
                <a:latin typeface="Avenir Next LT Pro" panose="020B0504020202020204" pitchFamily="34" charset="0"/>
              </a:rPr>
              <a:t>The project aims to realise a wearable mouse.</a:t>
            </a:r>
          </a:p>
          <a:p>
            <a:pPr marL="0" indent="0">
              <a:buNone/>
            </a:pPr>
            <a:r>
              <a:rPr lang="en-US" sz="1400">
                <a:latin typeface="Avenir Next LT Pro" panose="020B0504020202020204" pitchFamily="34" charset="0"/>
              </a:rPr>
              <a:t>Using the accelerometers placed on the fingers, it is possible to interpret hand gestures in the following commands:</a:t>
            </a:r>
          </a:p>
          <a:p>
            <a:r>
              <a:rPr lang="en-US" sz="1400">
                <a:latin typeface="Avenir Next LT Pro" panose="020B0504020202020204" pitchFamily="34" charset="0"/>
              </a:rPr>
              <a:t>Left Click</a:t>
            </a:r>
          </a:p>
          <a:p>
            <a:r>
              <a:rPr lang="en-US" sz="1400">
                <a:latin typeface="Avenir Next LT Pro" panose="020B0504020202020204" pitchFamily="34" charset="0"/>
              </a:rPr>
              <a:t>Double Left Click</a:t>
            </a:r>
          </a:p>
          <a:p>
            <a:r>
              <a:rPr lang="en-US" sz="1400">
                <a:latin typeface="Avenir Next LT Pro" panose="020B0504020202020204" pitchFamily="34" charset="0"/>
              </a:rPr>
              <a:t>Zoom In / Out (+/-)</a:t>
            </a:r>
          </a:p>
          <a:p>
            <a:r>
              <a:rPr lang="en-US" sz="1400">
                <a:latin typeface="Avenir Next LT Pro" panose="020B0504020202020204" pitchFamily="34" charset="0"/>
              </a:rPr>
              <a:t>Alt + Tab (with windows switch and release)</a:t>
            </a:r>
          </a:p>
          <a:p>
            <a:pPr marL="0" indent="0">
              <a:buNone/>
            </a:pPr>
            <a:r>
              <a:rPr lang="en-US" sz="1400">
                <a:latin typeface="Avenir Next LT Pro" panose="020B0504020202020204" pitchFamily="34" charset="0"/>
              </a:rPr>
              <a:t>Furthermore, all commands performed with the mouse are recorded in a text file saved on a Micro SD card.</a:t>
            </a:r>
          </a:p>
        </p:txBody>
      </p:sp>
    </p:spTree>
    <p:extLst>
      <p:ext uri="{BB962C8B-B14F-4D97-AF65-F5344CB8AC3E}">
        <p14:creationId xmlns:p14="http://schemas.microsoft.com/office/powerpoint/2010/main" val="317064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2E23BFA-5B49-178A-BEE9-573E7F29D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361074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0" i="0" u="none" strike="noStrike" kern="1200" baseline="0" dirty="0">
                <a:solidFill>
                  <a:schemeClr val="tx1"/>
                </a:solidFill>
                <a:latin typeface="Avenir Next LT Pro" panose="020B0504020202020204" pitchFamily="34" charset="0"/>
              </a:rPr>
              <a:t>Hardware Schema </a:t>
            </a:r>
            <a:r>
              <a:rPr lang="en-US" sz="40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Connections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5A1F87D-11B4-0D72-A763-91F27D071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" r="2766" b="6906"/>
          <a:stretch/>
        </p:blipFill>
        <p:spPr>
          <a:xfrm>
            <a:off x="3546048" y="1048229"/>
            <a:ext cx="8645952" cy="476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94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EF544E-9ADB-A4F9-0871-6542FA2B2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>
                <a:latin typeface="Avenir Next LT Pro" panose="020B0504020202020204" pitchFamily="34" charset="0"/>
              </a:rPr>
              <a:t>Software Architecture</a:t>
            </a:r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2DD89B70-450A-7EBB-809E-C6DB0F99A14D}"/>
              </a:ext>
            </a:extLst>
          </p:cNvPr>
          <p:cNvGrpSpPr/>
          <p:nvPr/>
        </p:nvGrpSpPr>
        <p:grpSpPr>
          <a:xfrm>
            <a:off x="1761076" y="1690688"/>
            <a:ext cx="8669847" cy="4611064"/>
            <a:chOff x="999356" y="1016866"/>
            <a:chExt cx="8669847" cy="4611064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17302E12-1F6C-A24D-07A0-959804850A35}"/>
                </a:ext>
              </a:extLst>
            </p:cNvPr>
            <p:cNvSpPr/>
            <p:nvPr/>
          </p:nvSpPr>
          <p:spPr>
            <a:xfrm>
              <a:off x="2508676" y="1016866"/>
              <a:ext cx="6233974" cy="2563384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F2EAD40A-1E55-72A2-5E57-27C65E5941F6}"/>
                </a:ext>
              </a:extLst>
            </p:cNvPr>
            <p:cNvSpPr txBox="1"/>
            <p:nvPr/>
          </p:nvSpPr>
          <p:spPr>
            <a:xfrm>
              <a:off x="6667048" y="3067235"/>
              <a:ext cx="2137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i="1">
                  <a:latin typeface="Avenir Next Cyr" panose="020B0703020202020204" pitchFamily="34" charset="0"/>
                </a:rPr>
                <a:t>STM32F401</a:t>
              </a:r>
              <a:endParaRPr lang="it-IT" b="1" i="1">
                <a:latin typeface="Avenir Next Cyr" panose="020B0703020202020204" pitchFamily="34" charset="0"/>
              </a:endParaRPr>
            </a:p>
          </p:txBody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19FAFBE1-B81D-5DFE-D0EF-D51AE3B8475D}"/>
                </a:ext>
              </a:extLst>
            </p:cNvPr>
            <p:cNvSpPr/>
            <p:nvPr/>
          </p:nvSpPr>
          <p:spPr>
            <a:xfrm>
              <a:off x="2508675" y="3907963"/>
              <a:ext cx="3406933" cy="1719967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2F58C05A-D3F4-A1AA-E910-67D75B2852D3}"/>
                </a:ext>
              </a:extLst>
            </p:cNvPr>
            <p:cNvSpPr txBox="1"/>
            <p:nvPr/>
          </p:nvSpPr>
          <p:spPr>
            <a:xfrm>
              <a:off x="2648156" y="5082760"/>
              <a:ext cx="1563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i="1">
                  <a:latin typeface="Avenir Next Cyr" panose="020B0703020202020204" pitchFamily="34" charset="0"/>
                </a:rPr>
                <a:t>PC</a:t>
              </a: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CFE8AF1D-CD2E-BE25-7FF2-77F823F511EA}"/>
                </a:ext>
              </a:extLst>
            </p:cNvPr>
            <p:cNvSpPr/>
            <p:nvPr/>
          </p:nvSpPr>
          <p:spPr>
            <a:xfrm>
              <a:off x="6582672" y="2530720"/>
              <a:ext cx="1758895" cy="472334"/>
            </a:xfrm>
            <a:prstGeom prst="rect">
              <a:avLst/>
            </a:prstGeom>
            <a:noFill/>
            <a:ln w="1905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28BB8EC7-3363-83E4-64F5-A57E7AA43769}"/>
                </a:ext>
              </a:extLst>
            </p:cNvPr>
            <p:cNvSpPr txBox="1"/>
            <p:nvPr/>
          </p:nvSpPr>
          <p:spPr>
            <a:xfrm>
              <a:off x="6943911" y="2553074"/>
              <a:ext cx="1861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latin typeface="Avenir Next Cyr" panose="020B0703020202020204" pitchFamily="34" charset="0"/>
                </a:rPr>
                <a:t>Log Task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3E1C9AF2-C5C3-4211-24B9-441DCB916043}"/>
                </a:ext>
              </a:extLst>
            </p:cNvPr>
            <p:cNvSpPr/>
            <p:nvPr/>
          </p:nvSpPr>
          <p:spPr>
            <a:xfrm>
              <a:off x="3042485" y="2560964"/>
              <a:ext cx="2280186" cy="506271"/>
            </a:xfrm>
            <a:prstGeom prst="rect">
              <a:avLst/>
            </a:prstGeom>
            <a:noFill/>
            <a:ln w="1905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56436B6F-2E44-C26C-BF04-F2BD549F7ACB}"/>
                </a:ext>
              </a:extLst>
            </p:cNvPr>
            <p:cNvSpPr txBox="1"/>
            <p:nvPr/>
          </p:nvSpPr>
          <p:spPr>
            <a:xfrm>
              <a:off x="3162694" y="2633722"/>
              <a:ext cx="2159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err="1">
                  <a:latin typeface="Avenir Next Cyr" panose="020B0703020202020204" pitchFamily="34" charset="0"/>
                </a:rPr>
                <a:t>Command</a:t>
              </a:r>
              <a:r>
                <a:rPr lang="it-IT">
                  <a:latin typeface="Avenir Next Cyr" panose="020B0703020202020204" pitchFamily="34" charset="0"/>
                </a:rPr>
                <a:t> Task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30B60FC0-EBB1-3697-3C51-559653375863}"/>
                </a:ext>
              </a:extLst>
            </p:cNvPr>
            <p:cNvSpPr/>
            <p:nvPr/>
          </p:nvSpPr>
          <p:spPr>
            <a:xfrm>
              <a:off x="2953361" y="1158958"/>
              <a:ext cx="2546946" cy="509173"/>
            </a:xfrm>
            <a:prstGeom prst="rect">
              <a:avLst/>
            </a:prstGeom>
            <a:noFill/>
            <a:ln w="1905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5D6914D9-0921-49E7-194A-214118212184}"/>
                </a:ext>
              </a:extLst>
            </p:cNvPr>
            <p:cNvSpPr txBox="1"/>
            <p:nvPr/>
          </p:nvSpPr>
          <p:spPr>
            <a:xfrm>
              <a:off x="3186131" y="1230069"/>
              <a:ext cx="20814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>
                  <a:latin typeface="Avenir Next Cyr" panose="020B0703020202020204" pitchFamily="34" charset="0"/>
                </a:rPr>
                <a:t>Reading Task</a:t>
              </a:r>
            </a:p>
          </p:txBody>
        </p:sp>
        <p:sp>
          <p:nvSpPr>
            <p:cNvPr id="14" name="Freccia bidirezionale orizzontale 13">
              <a:extLst>
                <a:ext uri="{FF2B5EF4-FFF2-40B4-BE49-F238E27FC236}">
                  <a16:creationId xmlns:a16="http://schemas.microsoft.com/office/drawing/2014/main" id="{24E21419-3BDB-5DF5-0363-3D7973B8F0EB}"/>
                </a:ext>
              </a:extLst>
            </p:cNvPr>
            <p:cNvSpPr/>
            <p:nvPr/>
          </p:nvSpPr>
          <p:spPr>
            <a:xfrm rot="5400000">
              <a:off x="3943446" y="1967839"/>
              <a:ext cx="770329" cy="223621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0B6D946D-150D-E3BD-004E-FE51EEE61A71}"/>
                </a:ext>
              </a:extLst>
            </p:cNvPr>
            <p:cNvSpPr/>
            <p:nvPr/>
          </p:nvSpPr>
          <p:spPr>
            <a:xfrm>
              <a:off x="3486279" y="4014731"/>
              <a:ext cx="2095299" cy="947073"/>
            </a:xfrm>
            <a:prstGeom prst="rect">
              <a:avLst/>
            </a:prstGeom>
            <a:noFill/>
            <a:ln w="1905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A3A64FB9-D184-9A4B-620E-2B3C81D92424}"/>
                </a:ext>
              </a:extLst>
            </p:cNvPr>
            <p:cNvSpPr txBox="1"/>
            <p:nvPr/>
          </p:nvSpPr>
          <p:spPr>
            <a:xfrm>
              <a:off x="3487258" y="4157446"/>
              <a:ext cx="2094320" cy="64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err="1">
                  <a:latin typeface="Avenir Next Cyr" panose="020B0703020202020204" pitchFamily="34" charset="0"/>
                </a:rPr>
                <a:t>Command</a:t>
              </a:r>
              <a:r>
                <a:rPr lang="it-IT">
                  <a:latin typeface="Avenir Next Cyr" panose="020B0703020202020204" pitchFamily="34" charset="0"/>
                </a:rPr>
                <a:t> </a:t>
              </a:r>
              <a:r>
                <a:rPr lang="it-IT" err="1">
                  <a:latin typeface="Avenir Next Cyr" panose="020B0703020202020204" pitchFamily="34" charset="0"/>
                </a:rPr>
                <a:t>Executor</a:t>
              </a:r>
              <a:endParaRPr lang="it-IT">
                <a:latin typeface="Avenir Next Cyr" panose="020B0703020202020204" pitchFamily="34" charset="0"/>
              </a:endParaRPr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44574C5D-3E06-1C7C-C7DD-25706C514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48718" y="2573330"/>
              <a:ext cx="282110" cy="366600"/>
            </a:xfrm>
            <a:prstGeom prst="rect">
              <a:avLst/>
            </a:prstGeom>
          </p:spPr>
        </p:pic>
        <p:sp>
          <p:nvSpPr>
            <p:cNvPr id="18" name="Freccia bidirezionale orizzontale 17">
              <a:extLst>
                <a:ext uri="{FF2B5EF4-FFF2-40B4-BE49-F238E27FC236}">
                  <a16:creationId xmlns:a16="http://schemas.microsoft.com/office/drawing/2014/main" id="{F5A6C2D0-024F-A540-46F8-D20DBFDA82A0}"/>
                </a:ext>
              </a:extLst>
            </p:cNvPr>
            <p:cNvSpPr/>
            <p:nvPr/>
          </p:nvSpPr>
          <p:spPr>
            <a:xfrm rot="5400000">
              <a:off x="3970236" y="3439572"/>
              <a:ext cx="864021" cy="264863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Freccia bidirezionale orizzontale 18">
              <a:extLst>
                <a:ext uri="{FF2B5EF4-FFF2-40B4-BE49-F238E27FC236}">
                  <a16:creationId xmlns:a16="http://schemas.microsoft.com/office/drawing/2014/main" id="{3489989C-1486-0B75-75C2-4024FD2E988B}"/>
                </a:ext>
              </a:extLst>
            </p:cNvPr>
            <p:cNvSpPr/>
            <p:nvPr/>
          </p:nvSpPr>
          <p:spPr>
            <a:xfrm>
              <a:off x="8429483" y="2681770"/>
              <a:ext cx="626333" cy="20417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CBCBCB82-5E14-A1F0-2DD5-28F2D05ED28A}"/>
                </a:ext>
              </a:extLst>
            </p:cNvPr>
            <p:cNvSpPr txBox="1"/>
            <p:nvPr/>
          </p:nvSpPr>
          <p:spPr>
            <a:xfrm>
              <a:off x="4417778" y="3580250"/>
              <a:ext cx="926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b="1" dirty="0">
                  <a:latin typeface="Avenir Next LT Pro" panose="020B0504020202020204" pitchFamily="34" charset="0"/>
                </a:rPr>
                <a:t>USART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9D1F8597-7AF2-D971-03F5-33B002E48BE7}"/>
                </a:ext>
              </a:extLst>
            </p:cNvPr>
            <p:cNvSpPr txBox="1"/>
            <p:nvPr/>
          </p:nvSpPr>
          <p:spPr>
            <a:xfrm>
              <a:off x="8742300" y="2457914"/>
              <a:ext cx="926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b="1">
                  <a:latin typeface="Avenir Next LT Pro" panose="020B0504020202020204" pitchFamily="34" charset="0"/>
                </a:rPr>
                <a:t>SPI</a:t>
              </a:r>
            </a:p>
          </p:txBody>
        </p:sp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AFD1F9B0-5BEB-64B1-899C-52104C821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356" y="1016866"/>
              <a:ext cx="768161" cy="768161"/>
            </a:xfrm>
            <a:prstGeom prst="rect">
              <a:avLst/>
            </a:prstGeom>
          </p:spPr>
        </p:pic>
        <p:sp>
          <p:nvSpPr>
            <p:cNvPr id="23" name="Freccia bidirezionale orizzontale 22">
              <a:extLst>
                <a:ext uri="{FF2B5EF4-FFF2-40B4-BE49-F238E27FC236}">
                  <a16:creationId xmlns:a16="http://schemas.microsoft.com/office/drawing/2014/main" id="{FA187862-06BF-20E0-AB4A-024E60255E4B}"/>
                </a:ext>
              </a:extLst>
            </p:cNvPr>
            <p:cNvSpPr/>
            <p:nvPr/>
          </p:nvSpPr>
          <p:spPr>
            <a:xfrm>
              <a:off x="2191824" y="1325318"/>
              <a:ext cx="626333" cy="20417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3029F90B-2F45-B8A8-4F64-360A7A29C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676" y="1033742"/>
              <a:ext cx="768161" cy="768161"/>
            </a:xfrm>
            <a:prstGeom prst="rect">
              <a:avLst/>
            </a:prstGeom>
          </p:spPr>
        </p:pic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B064F38B-50F1-1719-F57D-C553D14EA58F}"/>
                </a:ext>
              </a:extLst>
            </p:cNvPr>
            <p:cNvSpPr txBox="1"/>
            <p:nvPr/>
          </p:nvSpPr>
          <p:spPr>
            <a:xfrm>
              <a:off x="2471090" y="1151580"/>
              <a:ext cx="926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b="1">
                  <a:latin typeface="Avenir Next LT Pro" panose="020B0504020202020204" pitchFamily="34" charset="0"/>
                </a:rPr>
                <a:t>I2C</a:t>
              </a:r>
            </a:p>
          </p:txBody>
        </p:sp>
        <p:pic>
          <p:nvPicPr>
            <p:cNvPr id="26" name="Immagine 25" descr="Immagine che contiene nero&#10;&#10;Descrizione generata automaticamente">
              <a:extLst>
                <a:ext uri="{FF2B5EF4-FFF2-40B4-BE49-F238E27FC236}">
                  <a16:creationId xmlns:a16="http://schemas.microsoft.com/office/drawing/2014/main" id="{9465F0B9-78DB-179E-2CCC-3B40400EC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069" y="2599190"/>
              <a:ext cx="375538" cy="375538"/>
            </a:xfrm>
            <a:prstGeom prst="rect">
              <a:avLst/>
            </a:prstGeom>
          </p:spPr>
        </p:pic>
        <p:sp>
          <p:nvSpPr>
            <p:cNvPr id="27" name="Freccia bidirezionale orizzontale 26">
              <a:extLst>
                <a:ext uri="{FF2B5EF4-FFF2-40B4-BE49-F238E27FC236}">
                  <a16:creationId xmlns:a16="http://schemas.microsoft.com/office/drawing/2014/main" id="{F54123DF-2184-098B-2D48-A811AE8C2F38}"/>
                </a:ext>
              </a:extLst>
            </p:cNvPr>
            <p:cNvSpPr/>
            <p:nvPr/>
          </p:nvSpPr>
          <p:spPr>
            <a:xfrm>
              <a:off x="2103388" y="2706813"/>
              <a:ext cx="854322" cy="18567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BD764B7F-9975-14C6-9D20-60B3A501B028}"/>
                </a:ext>
              </a:extLst>
            </p:cNvPr>
            <p:cNvSpPr txBox="1"/>
            <p:nvPr/>
          </p:nvSpPr>
          <p:spPr>
            <a:xfrm>
              <a:off x="2514951" y="2518306"/>
              <a:ext cx="9269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b="1">
                  <a:latin typeface="Avenir Next LT Pro" panose="020B0504020202020204" pitchFamily="34" charset="0"/>
                </a:rPr>
                <a:t>I2C</a:t>
              </a:r>
            </a:p>
          </p:txBody>
        </p:sp>
        <p:sp>
          <p:nvSpPr>
            <p:cNvPr id="29" name="Freccia bidirezionale orizzontale 28">
              <a:extLst>
                <a:ext uri="{FF2B5EF4-FFF2-40B4-BE49-F238E27FC236}">
                  <a16:creationId xmlns:a16="http://schemas.microsoft.com/office/drawing/2014/main" id="{B6200D56-084F-15B6-2CE0-690060884384}"/>
                </a:ext>
              </a:extLst>
            </p:cNvPr>
            <p:cNvSpPr/>
            <p:nvPr/>
          </p:nvSpPr>
          <p:spPr>
            <a:xfrm>
              <a:off x="5547731" y="2706813"/>
              <a:ext cx="854322" cy="18567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2F5C5BBF-0CC0-FB2D-88E4-8AC845D36B63}"/>
              </a:ext>
            </a:extLst>
          </p:cNvPr>
          <p:cNvCxnSpPr>
            <a:cxnSpLocks/>
          </p:cNvCxnSpPr>
          <p:nvPr/>
        </p:nvCxnSpPr>
        <p:spPr>
          <a:xfrm>
            <a:off x="838200" y="1350489"/>
            <a:ext cx="105156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87544937-D5D9-936C-6364-CAB141EF784A}"/>
              </a:ext>
            </a:extLst>
          </p:cNvPr>
          <p:cNvCxnSpPr>
            <a:cxnSpLocks/>
          </p:cNvCxnSpPr>
          <p:nvPr/>
        </p:nvCxnSpPr>
        <p:spPr>
          <a:xfrm>
            <a:off x="838200" y="578329"/>
            <a:ext cx="614284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7" name="Elemento grafico 36">
            <a:extLst>
              <a:ext uri="{FF2B5EF4-FFF2-40B4-BE49-F238E27FC236}">
                <a16:creationId xmlns:a16="http://schemas.microsoft.com/office/drawing/2014/main" id="{44358EB7-8BA5-AAC3-77C0-49EEFB6E4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4373" y="1893322"/>
            <a:ext cx="1537187" cy="59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6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EF544E-9ADB-A4F9-0871-6542FA2B2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>
                <a:latin typeface="Avenir Next LT Pro" panose="020B0504020202020204" pitchFamily="34" charset="0"/>
              </a:rPr>
              <a:t>Software Architecture</a:t>
            </a:r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2F5C5BBF-0CC0-FB2D-88E4-8AC845D36B63}"/>
              </a:ext>
            </a:extLst>
          </p:cNvPr>
          <p:cNvCxnSpPr>
            <a:cxnSpLocks/>
          </p:cNvCxnSpPr>
          <p:nvPr/>
        </p:nvCxnSpPr>
        <p:spPr>
          <a:xfrm>
            <a:off x="838200" y="1350489"/>
            <a:ext cx="105156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62AF894B-EF1B-DF72-3FEA-2B80FEC2F6A7}"/>
              </a:ext>
            </a:extLst>
          </p:cNvPr>
          <p:cNvCxnSpPr>
            <a:cxnSpLocks/>
          </p:cNvCxnSpPr>
          <p:nvPr/>
        </p:nvCxnSpPr>
        <p:spPr>
          <a:xfrm>
            <a:off x="838200" y="578329"/>
            <a:ext cx="614284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8" name="Immagine 37">
            <a:extLst>
              <a:ext uri="{FF2B5EF4-FFF2-40B4-BE49-F238E27FC236}">
                <a16:creationId xmlns:a16="http://schemas.microsoft.com/office/drawing/2014/main" id="{85AF853D-0E08-5E27-5202-965C352DF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8"/>
          <a:stretch/>
        </p:blipFill>
        <p:spPr>
          <a:xfrm>
            <a:off x="8482103" y="1581276"/>
            <a:ext cx="2866118" cy="46945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D1CB7B9-B4F4-3B6D-68B1-3504CDF8E7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00"/>
          <a:stretch/>
        </p:blipFill>
        <p:spPr>
          <a:xfrm>
            <a:off x="838200" y="1563694"/>
            <a:ext cx="3103880" cy="469839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1B942FD1-CA79-A0D1-38D1-99CC974CB76F}"/>
              </a:ext>
            </a:extLst>
          </p:cNvPr>
          <p:cNvSpPr txBox="1"/>
          <p:nvPr/>
        </p:nvSpPr>
        <p:spPr>
          <a:xfrm>
            <a:off x="5002624" y="1763806"/>
            <a:ext cx="2186752" cy="646331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>
                <a:latin typeface="Avenir Next LT Pro" panose="020B0504020202020204" pitchFamily="34" charset="0"/>
              </a:rPr>
              <a:t>DS3231</a:t>
            </a:r>
          </a:p>
          <a:p>
            <a:pPr algn="ctr"/>
            <a:r>
              <a:rPr lang="it-IT">
                <a:latin typeface="Avenir Next LT Pro" panose="020B0504020202020204" pitchFamily="34" charset="0"/>
              </a:rPr>
              <a:t>RTC Module Driver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3F0139F-D3D3-D67D-20FB-98225DB21F66}"/>
              </a:ext>
            </a:extLst>
          </p:cNvPr>
          <p:cNvSpPr txBox="1"/>
          <p:nvPr/>
        </p:nvSpPr>
        <p:spPr>
          <a:xfrm>
            <a:off x="4260912" y="4921315"/>
            <a:ext cx="3670172" cy="646331"/>
          </a:xfrm>
          <a:prstGeom prst="rect">
            <a:avLst/>
          </a:prstGeom>
          <a:ln w="19050">
            <a:solidFill>
              <a:srgbClr val="4DC5C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>
                <a:latin typeface="Avenir Next LT Pro" panose="020B0504020202020204" pitchFamily="34" charset="0"/>
              </a:rPr>
              <a:t>MPU6050</a:t>
            </a:r>
          </a:p>
          <a:p>
            <a:pPr algn="ctr"/>
            <a:r>
              <a:rPr lang="it-IT" err="1">
                <a:latin typeface="Avenir Next LT Pro" panose="020B0504020202020204" pitchFamily="34" charset="0"/>
              </a:rPr>
              <a:t>Accelerometer</a:t>
            </a:r>
            <a:r>
              <a:rPr lang="it-IT">
                <a:latin typeface="Avenir Next LT Pro" panose="020B0504020202020204" pitchFamily="34" charset="0"/>
              </a:rPr>
              <a:t>/</a:t>
            </a:r>
            <a:r>
              <a:rPr lang="it-IT" err="1">
                <a:latin typeface="Avenir Next LT Pro" panose="020B0504020202020204" pitchFamily="34" charset="0"/>
              </a:rPr>
              <a:t>Gyroscope</a:t>
            </a:r>
            <a:r>
              <a:rPr lang="it-IT">
                <a:latin typeface="Avenir Next LT Pro" panose="020B0504020202020204" pitchFamily="34" charset="0"/>
              </a:rPr>
              <a:t> Driver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7BFF560-6567-941A-5579-E42B188D3AF4}"/>
              </a:ext>
            </a:extLst>
          </p:cNvPr>
          <p:cNvSpPr txBox="1"/>
          <p:nvPr/>
        </p:nvSpPr>
        <p:spPr>
          <a:xfrm>
            <a:off x="5218127" y="3000975"/>
            <a:ext cx="2654573" cy="369332"/>
          </a:xfrm>
          <a:prstGeom prst="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>
                <a:latin typeface="Avenir Next LT Pro" panose="020B0504020202020204" pitchFamily="34" charset="0"/>
              </a:rPr>
              <a:t>Micro SD Reader Driver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D8C368E4-5F35-472E-EB91-80CD5E9FFFED}"/>
              </a:ext>
            </a:extLst>
          </p:cNvPr>
          <p:cNvSpPr txBox="1"/>
          <p:nvPr/>
        </p:nvSpPr>
        <p:spPr>
          <a:xfrm>
            <a:off x="5553508" y="3961145"/>
            <a:ext cx="1231940" cy="369332"/>
          </a:xfrm>
          <a:prstGeom prst="rect">
            <a:avLst/>
          </a:prstGeom>
          <a:ln w="19050">
            <a:solidFill>
              <a:srgbClr val="2ED04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err="1">
                <a:latin typeface="Avenir Next LT Pro" panose="020B0504020202020204" pitchFamily="34" charset="0"/>
              </a:rPr>
              <a:t>FreeRTOS</a:t>
            </a:r>
            <a:endParaRPr lang="it-IT">
              <a:latin typeface="Avenir Next LT Pro" panose="020B0504020202020204" pitchFamily="34" charset="0"/>
            </a:endParaRP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1B41A87E-0E66-CC3B-84B3-3A83E7588244}"/>
              </a:ext>
            </a:extLst>
          </p:cNvPr>
          <p:cNvCxnSpPr>
            <a:endCxn id="41" idx="1"/>
          </p:cNvCxnSpPr>
          <p:nvPr/>
        </p:nvCxnSpPr>
        <p:spPr>
          <a:xfrm flipV="1">
            <a:off x="2663952" y="2086972"/>
            <a:ext cx="2338672" cy="8695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2A90B8BB-29D4-9885-89DB-B91383C3710B}"/>
              </a:ext>
            </a:extLst>
          </p:cNvPr>
          <p:cNvCxnSpPr>
            <a:cxnSpLocks/>
            <a:endCxn id="41" idx="3"/>
          </p:cNvCxnSpPr>
          <p:nvPr/>
        </p:nvCxnSpPr>
        <p:spPr>
          <a:xfrm flipH="1" flipV="1">
            <a:off x="7189376" y="2086972"/>
            <a:ext cx="1801673" cy="8269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0DD5E356-1B85-A30A-1D85-9180DB713CD1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2715491" y="3185641"/>
            <a:ext cx="2502636" cy="2949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55D5DB3-402A-AA08-6AFB-B402A1757972}"/>
              </a:ext>
            </a:extLst>
          </p:cNvPr>
          <p:cNvCxnSpPr>
            <a:cxnSpLocks/>
          </p:cNvCxnSpPr>
          <p:nvPr/>
        </p:nvCxnSpPr>
        <p:spPr>
          <a:xfrm flipH="1">
            <a:off x="7919899" y="3147651"/>
            <a:ext cx="1145070" cy="3191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0F4E4355-36BC-ADA1-CC44-13F5D221D2EB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3436620" y="3703320"/>
            <a:ext cx="2116888" cy="442491"/>
          </a:xfrm>
          <a:prstGeom prst="straightConnector1">
            <a:avLst/>
          </a:prstGeom>
          <a:ln w="19050">
            <a:solidFill>
              <a:srgbClr val="2ED0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F2ED188F-6C59-7495-98AF-03C521863E10}"/>
              </a:ext>
            </a:extLst>
          </p:cNvPr>
          <p:cNvCxnSpPr>
            <a:endCxn id="44" idx="3"/>
          </p:cNvCxnSpPr>
          <p:nvPr/>
        </p:nvCxnSpPr>
        <p:spPr>
          <a:xfrm flipH="1">
            <a:off x="6785448" y="3550920"/>
            <a:ext cx="2205601" cy="594891"/>
          </a:xfrm>
          <a:prstGeom prst="straightConnector1">
            <a:avLst/>
          </a:prstGeom>
          <a:ln w="19050">
            <a:solidFill>
              <a:srgbClr val="2ED0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B8964C0-D891-2FE6-FFBC-D60569935895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827020" y="4686300"/>
            <a:ext cx="1433892" cy="558181"/>
          </a:xfrm>
          <a:prstGeom prst="straightConnector1">
            <a:avLst/>
          </a:prstGeom>
          <a:ln w="19050">
            <a:solidFill>
              <a:srgbClr val="4DC5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FFED441B-CB20-3CC2-A592-EECA65B04B9A}"/>
              </a:ext>
            </a:extLst>
          </p:cNvPr>
          <p:cNvCxnSpPr>
            <a:endCxn id="42" idx="3"/>
          </p:cNvCxnSpPr>
          <p:nvPr/>
        </p:nvCxnSpPr>
        <p:spPr>
          <a:xfrm flipH="1">
            <a:off x="7931084" y="4330477"/>
            <a:ext cx="1059965" cy="914004"/>
          </a:xfrm>
          <a:prstGeom prst="straightConnector1">
            <a:avLst/>
          </a:prstGeom>
          <a:ln w="19050">
            <a:solidFill>
              <a:srgbClr val="4DC5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3" name="Input penna 72">
                <a:extLst>
                  <a:ext uri="{FF2B5EF4-FFF2-40B4-BE49-F238E27FC236}">
                    <a16:creationId xmlns:a16="http://schemas.microsoft.com/office/drawing/2014/main" id="{526F2010-B29E-858C-4692-DCBD0DFCD064}"/>
                  </a:ext>
                </a:extLst>
              </p14:cNvPr>
              <p14:cNvContentPartPr/>
              <p14:nvPr/>
            </p14:nvContentPartPr>
            <p14:xfrm>
              <a:off x="1737900" y="2948820"/>
              <a:ext cx="845280" cy="360"/>
            </p14:xfrm>
          </p:contentPart>
        </mc:Choice>
        <mc:Fallback xmlns="">
          <p:pic>
            <p:nvPicPr>
              <p:cNvPr id="73" name="Input penna 72">
                <a:extLst>
                  <a:ext uri="{FF2B5EF4-FFF2-40B4-BE49-F238E27FC236}">
                    <a16:creationId xmlns:a16="http://schemas.microsoft.com/office/drawing/2014/main" id="{526F2010-B29E-858C-4692-DCBD0DFCD0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3900" y="2840820"/>
                <a:ext cx="952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9" name="Input penna 78">
                <a:extLst>
                  <a:ext uri="{FF2B5EF4-FFF2-40B4-BE49-F238E27FC236}">
                    <a16:creationId xmlns:a16="http://schemas.microsoft.com/office/drawing/2014/main" id="{7FFD5353-1347-EA8D-3EBB-8630AECCC706}"/>
                  </a:ext>
                </a:extLst>
              </p14:cNvPr>
              <p14:cNvContentPartPr/>
              <p14:nvPr/>
            </p14:nvContentPartPr>
            <p14:xfrm>
              <a:off x="9225320" y="2920960"/>
              <a:ext cx="655560" cy="10800"/>
            </p14:xfrm>
          </p:contentPart>
        </mc:Choice>
        <mc:Fallback xmlns="">
          <p:pic>
            <p:nvPicPr>
              <p:cNvPr id="79" name="Input penna 78">
                <a:extLst>
                  <a:ext uri="{FF2B5EF4-FFF2-40B4-BE49-F238E27FC236}">
                    <a16:creationId xmlns:a16="http://schemas.microsoft.com/office/drawing/2014/main" id="{7FFD5353-1347-EA8D-3EBB-8630AECCC7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71320" y="2812960"/>
                <a:ext cx="7632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5" name="Input penna 84">
                <a:extLst>
                  <a:ext uri="{FF2B5EF4-FFF2-40B4-BE49-F238E27FC236}">
                    <a16:creationId xmlns:a16="http://schemas.microsoft.com/office/drawing/2014/main" id="{5D5E341B-2D5E-E3F1-BD3A-52F069898BD8}"/>
                  </a:ext>
                </a:extLst>
              </p14:cNvPr>
              <p14:cNvContentPartPr/>
              <p14:nvPr/>
            </p14:nvContentPartPr>
            <p14:xfrm>
              <a:off x="1744890" y="3686880"/>
              <a:ext cx="1581120" cy="12960"/>
            </p14:xfrm>
          </p:contentPart>
        </mc:Choice>
        <mc:Fallback xmlns="">
          <p:pic>
            <p:nvPicPr>
              <p:cNvPr id="85" name="Input penna 84">
                <a:extLst>
                  <a:ext uri="{FF2B5EF4-FFF2-40B4-BE49-F238E27FC236}">
                    <a16:creationId xmlns:a16="http://schemas.microsoft.com/office/drawing/2014/main" id="{5D5E341B-2D5E-E3F1-BD3A-52F069898B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90890" y="3578880"/>
                <a:ext cx="16887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90F22328-651F-C41A-B735-DEE77507583D}"/>
                  </a:ext>
                </a:extLst>
              </p14:cNvPr>
              <p14:cNvContentPartPr/>
              <p14:nvPr/>
            </p14:nvContentPartPr>
            <p14:xfrm>
              <a:off x="9241065" y="3552480"/>
              <a:ext cx="790560" cy="12600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90F22328-651F-C41A-B735-DEE77507583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87090" y="3444480"/>
                <a:ext cx="898151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9" name="Input penna 88">
                <a:extLst>
                  <a:ext uri="{FF2B5EF4-FFF2-40B4-BE49-F238E27FC236}">
                    <a16:creationId xmlns:a16="http://schemas.microsoft.com/office/drawing/2014/main" id="{41B14A41-CBE2-20E0-4FFB-9665D6DFBD89}"/>
                  </a:ext>
                </a:extLst>
              </p14:cNvPr>
              <p14:cNvContentPartPr/>
              <p14:nvPr/>
            </p14:nvContentPartPr>
            <p14:xfrm>
              <a:off x="1765080" y="4662860"/>
              <a:ext cx="927000" cy="14760"/>
            </p14:xfrm>
          </p:contentPart>
        </mc:Choice>
        <mc:Fallback xmlns="">
          <p:pic>
            <p:nvPicPr>
              <p:cNvPr id="89" name="Input penna 88">
                <a:extLst>
                  <a:ext uri="{FF2B5EF4-FFF2-40B4-BE49-F238E27FC236}">
                    <a16:creationId xmlns:a16="http://schemas.microsoft.com/office/drawing/2014/main" id="{41B14A41-CBE2-20E0-4FFB-9665D6DFBD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11080" y="4557431"/>
                <a:ext cx="1034640" cy="225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1" name="Input penna 90">
                <a:extLst>
                  <a:ext uri="{FF2B5EF4-FFF2-40B4-BE49-F238E27FC236}">
                    <a16:creationId xmlns:a16="http://schemas.microsoft.com/office/drawing/2014/main" id="{33977AA9-231F-3A37-E3A1-E4D842608103}"/>
                  </a:ext>
                </a:extLst>
              </p14:cNvPr>
              <p14:cNvContentPartPr/>
              <p14:nvPr/>
            </p14:nvContentPartPr>
            <p14:xfrm>
              <a:off x="9263080" y="4347620"/>
              <a:ext cx="741960" cy="11520"/>
            </p14:xfrm>
          </p:contentPart>
        </mc:Choice>
        <mc:Fallback xmlns="">
          <p:pic>
            <p:nvPicPr>
              <p:cNvPr id="91" name="Input penna 90">
                <a:extLst>
                  <a:ext uri="{FF2B5EF4-FFF2-40B4-BE49-F238E27FC236}">
                    <a16:creationId xmlns:a16="http://schemas.microsoft.com/office/drawing/2014/main" id="{33977AA9-231F-3A37-E3A1-E4D84260810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09054" y="4239620"/>
                <a:ext cx="849652" cy="2271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15C8CB04-2E57-146D-B633-1D287A6EBE8C}"/>
              </a:ext>
            </a:extLst>
          </p:cNvPr>
          <p:cNvSpPr txBox="1"/>
          <p:nvPr/>
        </p:nvSpPr>
        <p:spPr>
          <a:xfrm>
            <a:off x="1736756" y="6261607"/>
            <a:ext cx="144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Header</a:t>
            </a:r>
            <a:r>
              <a:rPr lang="it-IT">
                <a:latin typeface="Avenir Next LT Pro" panose="020B0504020202020204" pitchFamily="34" charset="0"/>
              </a:rPr>
              <a:t> files</a:t>
            </a:r>
          </a:p>
        </p:txBody>
      </p: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6BA65828-4986-F737-7B0B-E9E1913FE324}"/>
              </a:ext>
            </a:extLst>
          </p:cNvPr>
          <p:cNvSpPr txBox="1"/>
          <p:nvPr/>
        </p:nvSpPr>
        <p:spPr>
          <a:xfrm>
            <a:off x="9304617" y="6275810"/>
            <a:ext cx="1390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Avenir Next LT Pro" panose="020B0504020202020204" pitchFamily="34" charset="0"/>
              </a:rPr>
              <a:t>Source files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AD15BAC6-AF4D-4C4A-88DE-0E6404742EA8}"/>
                  </a:ext>
                </a:extLst>
              </p14:cNvPr>
              <p14:cNvContentPartPr/>
              <p14:nvPr/>
            </p14:nvContentPartPr>
            <p14:xfrm>
              <a:off x="1764069" y="3215133"/>
              <a:ext cx="845280" cy="36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AD15BAC6-AF4D-4C4A-88DE-0E6404742EA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10069" y="3107133"/>
                <a:ext cx="952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04A73FFB-B136-816F-8D57-EDE6DAB433DD}"/>
                  </a:ext>
                </a:extLst>
              </p14:cNvPr>
              <p14:cNvContentPartPr/>
              <p14:nvPr/>
            </p14:nvContentPartPr>
            <p14:xfrm>
              <a:off x="9211420" y="3153731"/>
              <a:ext cx="845280" cy="36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04A73FFB-B136-816F-8D57-EDE6DAB433D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57420" y="3045731"/>
                <a:ext cx="95292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592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CA64FA-2DCB-E7FF-4925-0632714B7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>
                <a:latin typeface="Avenir Next LT Pro" panose="020B0504020202020204" pitchFamily="34" charset="0"/>
              </a:rPr>
              <a:t>Protocols and Interfaces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02C93A0-7508-DCFF-5E90-EE17F0D29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7110" y="1595778"/>
            <a:ext cx="5191432" cy="5191432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90B3271C-4E61-1B9E-F836-5E7CB8BEE540}"/>
              </a:ext>
            </a:extLst>
          </p:cNvPr>
          <p:cNvCxnSpPr>
            <a:cxnSpLocks/>
          </p:cNvCxnSpPr>
          <p:nvPr/>
        </p:nvCxnSpPr>
        <p:spPr>
          <a:xfrm>
            <a:off x="838200" y="1350489"/>
            <a:ext cx="105156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BB91168-0A73-1C5F-2954-E4CC28F3383C}"/>
              </a:ext>
            </a:extLst>
          </p:cNvPr>
          <p:cNvSpPr txBox="1"/>
          <p:nvPr/>
        </p:nvSpPr>
        <p:spPr>
          <a:xfrm>
            <a:off x="838200" y="1496055"/>
            <a:ext cx="64475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u="sng" dirty="0">
                <a:latin typeface="Avenir Next LT Pro" panose="020B0504020202020204" pitchFamily="34" charset="0"/>
              </a:rPr>
              <a:t>I2C1</a:t>
            </a:r>
          </a:p>
          <a:p>
            <a:pPr algn="just"/>
            <a:r>
              <a:rPr lang="en-US" dirty="0">
                <a:latin typeface="Avenir Next LT Pro" panose="020B0504020202020204" pitchFamily="34" charset="0"/>
              </a:rPr>
              <a:t>I²C port used for the accelerometers.</a:t>
            </a:r>
          </a:p>
          <a:p>
            <a:pPr algn="just"/>
            <a:r>
              <a:rPr lang="en-US" dirty="0">
                <a:latin typeface="Avenir Next LT Pro" panose="020B0504020202020204" pitchFamily="34" charset="0"/>
              </a:rPr>
              <a:t>Addresses: 0x69 on thumb, 0x68 on index.</a:t>
            </a:r>
          </a:p>
          <a:p>
            <a:pPr algn="just"/>
            <a:endParaRPr lang="en-US" dirty="0">
              <a:latin typeface="Avenir Next LT Pro" panose="020B0504020202020204" pitchFamily="34" charset="0"/>
            </a:endParaRPr>
          </a:p>
          <a:p>
            <a:pPr algn="just"/>
            <a:r>
              <a:rPr lang="en-US" b="1" u="sng" dirty="0">
                <a:latin typeface="Avenir Next LT Pro" panose="020B0504020202020204" pitchFamily="34" charset="0"/>
              </a:rPr>
              <a:t>I2C2</a:t>
            </a:r>
            <a:endParaRPr lang="en-US" dirty="0">
              <a:latin typeface="Avenir Next LT Pro" panose="020B0504020202020204" pitchFamily="34" charset="0"/>
            </a:endParaRPr>
          </a:p>
          <a:p>
            <a:pPr algn="just"/>
            <a:r>
              <a:rPr lang="en-US" dirty="0">
                <a:latin typeface="Avenir Next LT Pro" panose="020B0504020202020204" pitchFamily="34" charset="0"/>
              </a:rPr>
              <a:t>I²C port used for the Real Time Clock module.</a:t>
            </a:r>
          </a:p>
          <a:p>
            <a:pPr algn="just"/>
            <a:endParaRPr lang="en-US" b="1" u="sng" dirty="0">
              <a:latin typeface="Avenir Next LT Pro" panose="020B0504020202020204" pitchFamily="34" charset="0"/>
            </a:endParaRPr>
          </a:p>
          <a:p>
            <a:pPr algn="just"/>
            <a:r>
              <a:rPr lang="en-US" b="1" u="sng" dirty="0">
                <a:latin typeface="Avenir Next LT Pro" panose="020B0504020202020204" pitchFamily="34" charset="0"/>
              </a:rPr>
              <a:t>SPI3</a:t>
            </a:r>
          </a:p>
          <a:p>
            <a:pPr algn="just"/>
            <a:r>
              <a:rPr lang="en-US" dirty="0">
                <a:latin typeface="Avenir Next LT Pro" panose="020B0504020202020204" pitchFamily="34" charset="0"/>
              </a:rPr>
              <a:t>SPI port used for the Micro SD reader.</a:t>
            </a:r>
          </a:p>
          <a:p>
            <a:pPr algn="just"/>
            <a:endParaRPr lang="it-IT" b="1" u="sng" dirty="0">
              <a:latin typeface="Avenir Next LT Pro" panose="020B0504020202020204" pitchFamily="34" charset="0"/>
            </a:endParaRPr>
          </a:p>
          <a:p>
            <a:pPr algn="just"/>
            <a:r>
              <a:rPr lang="it-IT" b="1" u="sng" dirty="0">
                <a:latin typeface="Avenir Next LT Pro" panose="020B0504020202020204" pitchFamily="34" charset="0"/>
              </a:rPr>
              <a:t>USART2</a:t>
            </a:r>
          </a:p>
          <a:p>
            <a:pPr algn="just"/>
            <a:r>
              <a:rPr lang="en-US" dirty="0">
                <a:latin typeface="Avenir Next LT Pro" panose="020B0504020202020204" pitchFamily="34" charset="0"/>
              </a:rPr>
              <a:t>Serial port of the board used for communication with the computer.</a:t>
            </a:r>
            <a:endParaRPr lang="it-IT" dirty="0">
              <a:latin typeface="Avenir Next LT Pro" panose="020B0504020202020204" pitchFamily="34" charset="0"/>
            </a:endParaRPr>
          </a:p>
          <a:p>
            <a:pPr algn="just"/>
            <a:endParaRPr lang="it-IT" dirty="0">
              <a:latin typeface="Avenir Next LT Pro" panose="020B0504020202020204" pitchFamily="34" charset="0"/>
            </a:endParaRPr>
          </a:p>
          <a:p>
            <a:pPr algn="just"/>
            <a:r>
              <a:rPr lang="it-IT" b="1" u="sng" dirty="0">
                <a:latin typeface="Avenir Next LT Pro" panose="020B0504020202020204" pitchFamily="34" charset="0"/>
              </a:rPr>
              <a:t>On board LED</a:t>
            </a:r>
          </a:p>
          <a:p>
            <a:pPr algn="just"/>
            <a:r>
              <a:rPr lang="en-US" dirty="0">
                <a:latin typeface="Avenir Next LT Pro" panose="020B0504020202020204" pitchFamily="34" charset="0"/>
              </a:rPr>
              <a:t>Visual indicator of the system status: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latin typeface="Avenir Next LT Pro" panose="020B0504020202020204" pitchFamily="34" charset="0"/>
              </a:rPr>
              <a:t>ON, for “System ready” </a:t>
            </a:r>
          </a:p>
          <a:p>
            <a:pPr marL="285750" indent="-285750" algn="just">
              <a:buFontTx/>
              <a:buChar char="-"/>
            </a:pPr>
            <a:r>
              <a:rPr lang="it-IT" dirty="0">
                <a:latin typeface="Avenir Next LT Pro" panose="020B0504020202020204" pitchFamily="34" charset="0"/>
              </a:rPr>
              <a:t>OFF, </a:t>
            </a:r>
            <a:r>
              <a:rPr lang="en-US" dirty="0">
                <a:latin typeface="Avenir Next LT Pro" panose="020B0504020202020204" pitchFamily="34" charset="0"/>
              </a:rPr>
              <a:t>for “System not ready”</a:t>
            </a:r>
            <a:endParaRPr lang="it-IT" dirty="0">
              <a:latin typeface="Avenir Next LT Pro" panose="020B0504020202020204" pitchFamily="34" charset="0"/>
            </a:endParaRP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06BC3AC9-4A33-87D2-D875-8C164E7052C2}"/>
              </a:ext>
            </a:extLst>
          </p:cNvPr>
          <p:cNvCxnSpPr>
            <a:cxnSpLocks/>
          </p:cNvCxnSpPr>
          <p:nvPr/>
        </p:nvCxnSpPr>
        <p:spPr>
          <a:xfrm>
            <a:off x="838200" y="578329"/>
            <a:ext cx="614284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523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5FFF41-C410-430A-C9A0-83071FAB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>
                <a:latin typeface="Avenir Next LT Pro" panose="020B0504020202020204" pitchFamily="34" charset="0"/>
              </a:rPr>
              <a:t>Protocols and Interfaces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3B3EE60-6B4A-441C-92F4-30BC5398D9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100" y="1590311"/>
                <a:ext cx="11353800" cy="492744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AU" sz="1800" dirty="0">
                    <a:latin typeface="Avenir Next LT Pro" panose="020B0504020202020204" pitchFamily="34" charset="0"/>
                  </a:rPr>
                  <a:t>The interaction with the computer takes place via USART. The commands sent are interpreted by the </a:t>
                </a:r>
                <a:r>
                  <a:rPr lang="en-AU" sz="1800" b="1" i="1" dirty="0" err="1">
                    <a:latin typeface="Avenir Next LT Pro" panose="020B0504020202020204" pitchFamily="34" charset="0"/>
                  </a:rPr>
                  <a:t>xdotool</a:t>
                </a:r>
                <a:r>
                  <a:rPr lang="en-AU" sz="1800" dirty="0">
                    <a:latin typeface="Avenir Next LT Pro" panose="020B0504020202020204" pitchFamily="34" charset="0"/>
                  </a:rPr>
                  <a:t> software, available on Linux systems. The commands used are:</a:t>
                </a:r>
              </a:p>
              <a:p>
                <a:r>
                  <a:rPr lang="en-AU" sz="1800" b="1" dirty="0">
                    <a:latin typeface="Avenir Next LT Pro" panose="020B0504020202020204" pitchFamily="34" charset="0"/>
                  </a:rPr>
                  <a:t>Relative Movement	</a:t>
                </a:r>
                <a:r>
                  <a:rPr lang="en-AU" sz="1800" i="1" dirty="0" err="1">
                    <a:latin typeface="Avenir Next LT Pro" panose="020B0504020202020204" pitchFamily="34" charset="0"/>
                  </a:rPr>
                  <a:t>xdotool</a:t>
                </a:r>
                <a:r>
                  <a:rPr lang="en-AU" sz="1800" i="1" dirty="0">
                    <a:latin typeface="Avenir Next LT Pro" panose="020B0504020202020204" pitchFamily="34" charset="0"/>
                  </a:rPr>
                  <a:t> </a:t>
                </a:r>
                <a:r>
                  <a:rPr lang="en-AU" sz="1800" i="1" dirty="0" err="1">
                    <a:latin typeface="Avenir Next LT Pro" panose="020B0504020202020204" pitchFamily="34" charset="0"/>
                  </a:rPr>
                  <a:t>mousemove_relative</a:t>
                </a:r>
                <a:r>
                  <a:rPr lang="en-AU" sz="1800" i="1" dirty="0">
                    <a:latin typeface="Avenir Next LT Pro" panose="020B0504020202020204" pitchFamily="34" charset="0"/>
                  </a:rPr>
                  <a:t> –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r>
                  <a:rPr lang="en-AU" sz="1800" i="1" dirty="0">
                    <a:latin typeface="Avenir Next LT Pro" panose="020B0504020202020204" pitchFamily="34" charset="0"/>
                  </a:rPr>
                  <a:t>x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r>
                  <a:rPr lang="en-AU" sz="1800" i="1" dirty="0">
                    <a:latin typeface="Avenir Next LT Pro" panose="020B0504020202020204" pitchFamily="34" charset="0"/>
                  </a:rPr>
                  <a:t>y</a:t>
                </a:r>
              </a:p>
              <a:p>
                <a:pPr marL="0" indent="0">
                  <a:buNone/>
                </a:pPr>
                <a:endParaRPr lang="en-AU" sz="1800" i="1" dirty="0">
                  <a:latin typeface="Avenir Next LT Pro" panose="020B0504020202020204" pitchFamily="34" charset="0"/>
                </a:endParaRPr>
              </a:p>
              <a:p>
                <a:r>
                  <a:rPr lang="en-AU" sz="1800" b="1" dirty="0">
                    <a:latin typeface="Avenir Next LT Pro" panose="020B0504020202020204" pitchFamily="34" charset="0"/>
                  </a:rPr>
                  <a:t>Click			</a:t>
                </a:r>
                <a:r>
                  <a:rPr lang="en-AU" sz="1800" i="1" dirty="0" err="1">
                    <a:latin typeface="Avenir Next LT Pro" panose="020B0504020202020204" pitchFamily="34" charset="0"/>
                  </a:rPr>
                  <a:t>xdotool</a:t>
                </a:r>
                <a:r>
                  <a:rPr lang="en-AU" sz="1800" i="1" dirty="0">
                    <a:latin typeface="Avenir Next LT Pro" panose="020B0504020202020204" pitchFamily="34" charset="0"/>
                  </a:rPr>
                  <a:t> click 1</a:t>
                </a:r>
              </a:p>
              <a:p>
                <a:pPr marL="0" indent="0">
                  <a:buNone/>
                </a:pPr>
                <a:endParaRPr lang="en-AU" sz="1800" i="1" dirty="0">
                  <a:latin typeface="Avenir Next LT Pro" panose="020B0504020202020204" pitchFamily="34" charset="0"/>
                </a:endParaRPr>
              </a:p>
              <a:p>
                <a:r>
                  <a:rPr lang="en-AU" sz="1800" b="1" dirty="0">
                    <a:latin typeface="Avenir Next LT Pro" panose="020B0504020202020204" pitchFamily="34" charset="0"/>
                  </a:rPr>
                  <a:t>Double Click		</a:t>
                </a:r>
                <a:r>
                  <a:rPr lang="en-AU" sz="1800" i="1" dirty="0" err="1">
                    <a:latin typeface="Avenir Next LT Pro" panose="020B0504020202020204" pitchFamily="34" charset="0"/>
                  </a:rPr>
                  <a:t>xdotool</a:t>
                </a:r>
                <a:r>
                  <a:rPr lang="en-AU" sz="1800" i="1" dirty="0">
                    <a:latin typeface="Avenir Next LT Pro" panose="020B0504020202020204" pitchFamily="34" charset="0"/>
                  </a:rPr>
                  <a:t> click --repeat 2 1</a:t>
                </a:r>
              </a:p>
              <a:p>
                <a:pPr marL="0" indent="0">
                  <a:buNone/>
                </a:pPr>
                <a:endParaRPr lang="en-AU" sz="1800" dirty="0">
                  <a:latin typeface="Avenir Next LT Pro" panose="020B0504020202020204" pitchFamily="34" charset="0"/>
                </a:endParaRPr>
              </a:p>
              <a:p>
                <a:r>
                  <a:rPr lang="en-AU" sz="1800" b="1" dirty="0">
                    <a:latin typeface="Avenir Next LT Pro" panose="020B0504020202020204" pitchFamily="34" charset="0"/>
                  </a:rPr>
                  <a:t>Zoom In/Out		</a:t>
                </a:r>
                <a:r>
                  <a:rPr lang="en-AU" sz="1800" i="1" dirty="0" err="1">
                    <a:latin typeface="Avenir Next LT Pro" panose="020B0504020202020204" pitchFamily="34" charset="0"/>
                  </a:rPr>
                  <a:t>xdotool</a:t>
                </a:r>
                <a:r>
                  <a:rPr lang="en-AU" sz="1800" i="1" dirty="0">
                    <a:latin typeface="Avenir Next LT Pro" panose="020B0504020202020204" pitchFamily="34" charset="0"/>
                  </a:rPr>
                  <a:t> key Ctrl + plus</a:t>
                </a:r>
                <a:br>
                  <a:rPr lang="en-AU" sz="1800" i="1" dirty="0">
                    <a:latin typeface="Avenir Next LT Pro" panose="020B0504020202020204" pitchFamily="34" charset="0"/>
                  </a:rPr>
                </a:br>
                <a:r>
                  <a:rPr lang="en-AU" sz="1800" i="1" dirty="0">
                    <a:latin typeface="Avenir Next LT Pro" panose="020B0504020202020204" pitchFamily="34" charset="0"/>
                  </a:rPr>
                  <a:t> 			</a:t>
                </a:r>
                <a:r>
                  <a:rPr lang="en-AU" sz="1800" i="1" dirty="0" err="1">
                    <a:latin typeface="Avenir Next LT Pro" panose="020B0504020202020204" pitchFamily="34" charset="0"/>
                  </a:rPr>
                  <a:t>xdotool</a:t>
                </a:r>
                <a:r>
                  <a:rPr lang="en-AU" sz="1800" i="1" dirty="0">
                    <a:latin typeface="Avenir Next LT Pro" panose="020B0504020202020204" pitchFamily="34" charset="0"/>
                  </a:rPr>
                  <a:t> key Ctrl + minus</a:t>
                </a:r>
              </a:p>
              <a:p>
                <a:pPr marL="0" indent="0">
                  <a:buNone/>
                </a:pPr>
                <a:endParaRPr lang="en-AU" sz="1800" i="1" dirty="0">
                  <a:latin typeface="Avenir Next LT Pro" panose="020B0504020202020204" pitchFamily="34" charset="0"/>
                </a:endParaRPr>
              </a:p>
              <a:p>
                <a:r>
                  <a:rPr lang="en-AU" sz="1800" b="1" dirty="0">
                    <a:latin typeface="Avenir Next LT Pro" panose="020B0504020202020204" pitchFamily="34" charset="0"/>
                  </a:rPr>
                  <a:t>Alt + Tab function	</a:t>
                </a:r>
                <a:r>
                  <a:rPr lang="en-AU" sz="1800" i="1" dirty="0" err="1">
                    <a:latin typeface="Avenir Next LT Pro" panose="020B0504020202020204" pitchFamily="34" charset="0"/>
                  </a:rPr>
                  <a:t>xdotool</a:t>
                </a:r>
                <a:r>
                  <a:rPr lang="en-AU" sz="1800" i="1" dirty="0">
                    <a:latin typeface="Avenir Next LT Pro" panose="020B0504020202020204" pitchFamily="34" charset="0"/>
                  </a:rPr>
                  <a:t> </a:t>
                </a:r>
                <a:r>
                  <a:rPr lang="en-AU" sz="1800" i="1" dirty="0" err="1">
                    <a:latin typeface="Avenir Next LT Pro" panose="020B0504020202020204" pitchFamily="34" charset="0"/>
                  </a:rPr>
                  <a:t>keydown</a:t>
                </a:r>
                <a:r>
                  <a:rPr lang="en-AU" sz="1800" i="1" dirty="0">
                    <a:latin typeface="Avenir Next LT Pro" panose="020B0504020202020204" pitchFamily="34" charset="0"/>
                  </a:rPr>
                  <a:t> alt key Tab	(Enter in ALT+TAB mode)</a:t>
                </a:r>
              </a:p>
              <a:p>
                <a:pPr marL="0" indent="0">
                  <a:buNone/>
                </a:pPr>
                <a:r>
                  <a:rPr lang="en-AU" sz="1800" i="1" dirty="0">
                    <a:latin typeface="Avenir Next LT Pro" panose="020B0504020202020204" pitchFamily="34" charset="0"/>
                  </a:rPr>
                  <a:t>			</a:t>
                </a:r>
                <a:r>
                  <a:rPr lang="en-AU" sz="1800" i="1" dirty="0" err="1">
                    <a:latin typeface="Avenir Next LT Pro" panose="020B0504020202020204" pitchFamily="34" charset="0"/>
                  </a:rPr>
                  <a:t>xdotool</a:t>
                </a:r>
                <a:r>
                  <a:rPr lang="en-AU" sz="1800" i="1" dirty="0">
                    <a:latin typeface="Avenir Next LT Pro" panose="020B0504020202020204" pitchFamily="34" charset="0"/>
                  </a:rPr>
                  <a:t> </a:t>
                </a:r>
                <a:r>
                  <a:rPr lang="en-AU" sz="1800" i="1" dirty="0" err="1">
                    <a:latin typeface="Avenir Next LT Pro" panose="020B0504020202020204" pitchFamily="34" charset="0"/>
                  </a:rPr>
                  <a:t>keydown</a:t>
                </a:r>
                <a:r>
                  <a:rPr lang="en-AU" sz="1800" i="1" dirty="0">
                    <a:latin typeface="Avenir Next LT Pro" panose="020B0504020202020204" pitchFamily="34" charset="0"/>
                  </a:rPr>
                  <a:t> Tab &amp;&amp; sleep 0.1 &amp;&amp; </a:t>
                </a:r>
                <a:r>
                  <a:rPr lang="en-AU" sz="1800" i="1" dirty="0" err="1">
                    <a:latin typeface="Avenir Next LT Pro" panose="020B0504020202020204" pitchFamily="34" charset="0"/>
                  </a:rPr>
                  <a:t>xdotool</a:t>
                </a:r>
                <a:r>
                  <a:rPr lang="en-AU" sz="1800" i="1" dirty="0">
                    <a:latin typeface="Avenir Next LT Pro" panose="020B0504020202020204" pitchFamily="34" charset="0"/>
                  </a:rPr>
                  <a:t> </a:t>
                </a:r>
                <a:r>
                  <a:rPr lang="en-AU" sz="1800" i="1" dirty="0" err="1">
                    <a:latin typeface="Avenir Next LT Pro" panose="020B0504020202020204" pitchFamily="34" charset="0"/>
                  </a:rPr>
                  <a:t>keyup</a:t>
                </a:r>
                <a:r>
                  <a:rPr lang="en-AU" sz="1800" i="1" dirty="0">
                    <a:latin typeface="Avenir Next LT Pro" panose="020B0504020202020204" pitchFamily="34" charset="0"/>
                  </a:rPr>
                  <a:t> Tab     (Windows Switching)</a:t>
                </a:r>
              </a:p>
              <a:p>
                <a:pPr marL="0" indent="0">
                  <a:buNone/>
                </a:pPr>
                <a:r>
                  <a:rPr lang="en-AU" sz="1800" i="1" dirty="0">
                    <a:latin typeface="Avenir Next LT Pro" panose="020B0504020202020204" pitchFamily="34" charset="0"/>
                  </a:rPr>
                  <a:t>		                </a:t>
                </a:r>
                <a:r>
                  <a:rPr lang="en-AU" sz="1800" i="1" dirty="0" err="1">
                    <a:latin typeface="Avenir Next LT Pro" panose="020B0504020202020204" pitchFamily="34" charset="0"/>
                  </a:rPr>
                  <a:t>xdotool</a:t>
                </a:r>
                <a:r>
                  <a:rPr lang="en-AU" sz="1800" i="1" dirty="0">
                    <a:latin typeface="Avenir Next LT Pro" panose="020B0504020202020204" pitchFamily="34" charset="0"/>
                  </a:rPr>
                  <a:t> </a:t>
                </a:r>
                <a:r>
                  <a:rPr lang="en-AU" sz="1800" i="1" dirty="0" err="1">
                    <a:latin typeface="Avenir Next LT Pro" panose="020B0504020202020204" pitchFamily="34" charset="0"/>
                  </a:rPr>
                  <a:t>keyup</a:t>
                </a:r>
                <a:r>
                  <a:rPr lang="en-AU" sz="1800" i="1" dirty="0">
                    <a:latin typeface="Avenir Next LT Pro" panose="020B0504020202020204" pitchFamily="34" charset="0"/>
                  </a:rPr>
                  <a:t> alt		(Exit from ALT+TAB mode)</a:t>
                </a:r>
              </a:p>
              <a:p>
                <a:pPr marL="0" indent="0">
                  <a:buNone/>
                </a:pPr>
                <a:endParaRPr lang="en-AU" sz="1800" i="1" dirty="0">
                  <a:latin typeface="Avenir Next LT Pro" panose="020B0504020202020204" pitchFamily="34" charset="0"/>
                </a:endParaRP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3B3EE60-6B4A-441C-92F4-30BC5398D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1590311"/>
                <a:ext cx="11353800" cy="4927440"/>
              </a:xfrm>
              <a:blipFill>
                <a:blip r:embed="rId2"/>
                <a:stretch>
                  <a:fillRect l="-483" t="-1238" r="-430" b="-24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5655CDC-6669-99BF-D1C5-028E4F31BEF9}"/>
              </a:ext>
            </a:extLst>
          </p:cNvPr>
          <p:cNvCxnSpPr>
            <a:cxnSpLocks/>
          </p:cNvCxnSpPr>
          <p:nvPr/>
        </p:nvCxnSpPr>
        <p:spPr>
          <a:xfrm>
            <a:off x="838200" y="1352231"/>
            <a:ext cx="105156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F7B25EE-36EB-9382-DF5D-DE08B193C84C}"/>
              </a:ext>
            </a:extLst>
          </p:cNvPr>
          <p:cNvCxnSpPr>
            <a:cxnSpLocks/>
          </p:cNvCxnSpPr>
          <p:nvPr/>
        </p:nvCxnSpPr>
        <p:spPr>
          <a:xfrm>
            <a:off x="838200" y="578329"/>
            <a:ext cx="614284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963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21F04A-3DDE-559E-E8D7-BDE2B302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venir Next LT Pro" panose="020B0504020202020204" pitchFamily="34" charset="0"/>
              </a:rPr>
              <a:t>Some </a:t>
            </a:r>
            <a:r>
              <a:rPr lang="it-IT" err="1">
                <a:latin typeface="Avenir Next LT Pro" panose="020B0504020202020204" pitchFamily="34" charset="0"/>
              </a:rPr>
              <a:t>Gestures</a:t>
            </a:r>
            <a:endParaRPr lang="it-IT">
              <a:latin typeface="Avenir Next LT Pro" panose="020B0504020202020204" pitchFamily="34" charset="0"/>
            </a:endParaRP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ED588CC0-2FAF-3904-F3EA-B621518F2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6" y="1818507"/>
            <a:ext cx="2573594" cy="193019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6ECECCD-831B-213C-0F3B-7140FB958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9560" y="1818507"/>
            <a:ext cx="2573594" cy="193019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788B635-13B5-02A2-510D-6ED982A72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1192" y="1818506"/>
            <a:ext cx="2573594" cy="193019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227E696-0798-B8B4-5431-6D5BBEE0F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1880" y="1818507"/>
            <a:ext cx="2573593" cy="193019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A8B1B01-1A4C-C63F-CA1D-8C2B35A93B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018" y="4409301"/>
            <a:ext cx="2573593" cy="193019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F52BAE8-72D4-799F-9A00-FE27DCB5B7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9561" y="4409302"/>
            <a:ext cx="2573593" cy="193019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98B0BB7-5F9A-4538-B25E-C11A9F3061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1192" y="4409301"/>
            <a:ext cx="2573593" cy="193019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A8BA566-CF61-3C76-55E0-6E692D0837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5735" y="4409301"/>
            <a:ext cx="2573593" cy="1930195"/>
          </a:xfrm>
          <a:prstGeom prst="rect">
            <a:avLst/>
          </a:prstGeom>
        </p:spPr>
      </p:pic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75D1D79B-B2CA-D0BE-2E89-DB9903CD35FA}"/>
              </a:ext>
            </a:extLst>
          </p:cNvPr>
          <p:cNvCxnSpPr>
            <a:cxnSpLocks/>
          </p:cNvCxnSpPr>
          <p:nvPr/>
        </p:nvCxnSpPr>
        <p:spPr>
          <a:xfrm>
            <a:off x="838200" y="578329"/>
            <a:ext cx="614284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089EC98-E1D6-E86F-EB90-0735A86C41D7}"/>
              </a:ext>
            </a:extLst>
          </p:cNvPr>
          <p:cNvCxnSpPr>
            <a:cxnSpLocks/>
          </p:cNvCxnSpPr>
          <p:nvPr/>
        </p:nvCxnSpPr>
        <p:spPr>
          <a:xfrm>
            <a:off x="838200" y="1352231"/>
            <a:ext cx="105156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7FE656-D245-01D0-B47E-AE4D8CA2B4F1}"/>
              </a:ext>
            </a:extLst>
          </p:cNvPr>
          <p:cNvSpPr txBox="1"/>
          <p:nvPr/>
        </p:nvSpPr>
        <p:spPr>
          <a:xfrm>
            <a:off x="2089353" y="1449174"/>
            <a:ext cx="232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 err="1">
                <a:latin typeface="Avenir Next LT Pro" panose="020B0504020202020204" pitchFamily="34" charset="0"/>
              </a:rPr>
              <a:t>Right</a:t>
            </a:r>
            <a:r>
              <a:rPr lang="it-IT" b="1" i="1" dirty="0">
                <a:latin typeface="Avenir Next LT Pro" panose="020B0504020202020204" pitchFamily="34" charset="0"/>
              </a:rPr>
              <a:t> </a:t>
            </a:r>
            <a:r>
              <a:rPr lang="it-IT" b="1" i="1" dirty="0" err="1">
                <a:latin typeface="Avenir Next LT Pro" panose="020B0504020202020204" pitchFamily="34" charset="0"/>
              </a:rPr>
              <a:t>Movement</a:t>
            </a:r>
            <a:endParaRPr lang="it-IT" b="1" i="1" dirty="0">
              <a:latin typeface="Avenir Next LT Pro" panose="020B050402020202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D629ADE-E857-7A33-C276-9D98089DFBB3}"/>
              </a:ext>
            </a:extLst>
          </p:cNvPr>
          <p:cNvSpPr txBox="1"/>
          <p:nvPr/>
        </p:nvSpPr>
        <p:spPr>
          <a:xfrm>
            <a:off x="7346609" y="1463529"/>
            <a:ext cx="353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>
                <a:latin typeface="Avenir Next LT Pro" panose="020B0504020202020204" pitchFamily="34" charset="0"/>
              </a:rPr>
              <a:t>Left </a:t>
            </a:r>
            <a:r>
              <a:rPr lang="it-IT" b="1" i="1">
                <a:latin typeface="Avenir Next LT Pro" panose="020B0504020202020204" pitchFamily="34" charset="0"/>
              </a:rPr>
              <a:t>Click (and double click)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3421D70-AD67-1ED6-EC19-FF7B015AE744}"/>
              </a:ext>
            </a:extLst>
          </p:cNvPr>
          <p:cNvSpPr txBox="1"/>
          <p:nvPr/>
        </p:nvSpPr>
        <p:spPr>
          <a:xfrm>
            <a:off x="1834942" y="4068838"/>
            <a:ext cx="308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>
                <a:latin typeface="Avenir Next LT Pro" panose="020B0504020202020204" pitchFamily="34" charset="0"/>
              </a:rPr>
              <a:t>Zoom In (and Zoom Out)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C02466C-E270-9BBD-06BA-C255D927016D}"/>
              </a:ext>
            </a:extLst>
          </p:cNvPr>
          <p:cNvSpPr txBox="1"/>
          <p:nvPr/>
        </p:nvSpPr>
        <p:spPr>
          <a:xfrm>
            <a:off x="7680224" y="4028130"/>
            <a:ext cx="287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 err="1">
                <a:latin typeface="Avenir Next LT Pro" panose="020B0504020202020204" pitchFamily="34" charset="0"/>
              </a:rPr>
              <a:t>Enter</a:t>
            </a:r>
            <a:r>
              <a:rPr lang="it-IT" b="1" i="1" dirty="0">
                <a:latin typeface="Avenir Next LT Pro" panose="020B0504020202020204" pitchFamily="34" charset="0"/>
              </a:rPr>
              <a:t> in ALT+TAB mode</a:t>
            </a:r>
          </a:p>
        </p:txBody>
      </p:sp>
    </p:spTree>
    <p:extLst>
      <p:ext uri="{BB962C8B-B14F-4D97-AF65-F5344CB8AC3E}">
        <p14:creationId xmlns:p14="http://schemas.microsoft.com/office/powerpoint/2010/main" val="275042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94DBC3-7E5E-D2CA-2E49-4698B84A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venir Next LT Pro" panose="020B0504020202020204" pitchFamily="34" charset="0"/>
              </a:rPr>
              <a:t>How it works</a:t>
            </a:r>
          </a:p>
        </p:txBody>
      </p:sp>
      <p:pic>
        <p:nvPicPr>
          <p:cNvPr id="4" name="Elementi multimediali online 3" title="Air mouse fingers - Embedded Systems project">
            <a:hlinkClick r:id="" action="ppaction://media"/>
            <a:extLst>
              <a:ext uri="{FF2B5EF4-FFF2-40B4-BE49-F238E27FC236}">
                <a16:creationId xmlns:a16="http://schemas.microsoft.com/office/drawing/2014/main" id="{60810840-A6D5-3A12-B0E1-150828BFE51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97183" y="1690688"/>
            <a:ext cx="7997634" cy="4518662"/>
          </a:xfrm>
          <a:prstGeom prst="rect">
            <a:avLst/>
          </a:prstGeom>
        </p:spPr>
      </p:pic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09FD56D3-ABF5-E6F5-CA7F-784172E8055E}"/>
              </a:ext>
            </a:extLst>
          </p:cNvPr>
          <p:cNvCxnSpPr>
            <a:cxnSpLocks/>
          </p:cNvCxnSpPr>
          <p:nvPr/>
        </p:nvCxnSpPr>
        <p:spPr>
          <a:xfrm>
            <a:off x="838200" y="1352231"/>
            <a:ext cx="105156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FBDFF34D-E29B-2095-620F-8952133F89E2}"/>
              </a:ext>
            </a:extLst>
          </p:cNvPr>
          <p:cNvCxnSpPr>
            <a:cxnSpLocks/>
          </p:cNvCxnSpPr>
          <p:nvPr/>
        </p:nvCxnSpPr>
        <p:spPr>
          <a:xfrm>
            <a:off x="838200" y="578329"/>
            <a:ext cx="614284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32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437</Words>
  <Application>Microsoft Office PowerPoint</Application>
  <PresentationFormat>Widescreen</PresentationFormat>
  <Paragraphs>78</Paragraphs>
  <Slides>10</Slides>
  <Notes>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7" baseType="lpstr">
      <vt:lpstr>Arial</vt:lpstr>
      <vt:lpstr>Avenir Next Cyr</vt:lpstr>
      <vt:lpstr>Avenir Next LT Pro</vt:lpstr>
      <vt:lpstr>Calibri</vt:lpstr>
      <vt:lpstr>Calibri Light</vt:lpstr>
      <vt:lpstr>Cambria Math</vt:lpstr>
      <vt:lpstr>Tema di Office</vt:lpstr>
      <vt:lpstr>Presentazione standard di PowerPoint</vt:lpstr>
      <vt:lpstr>Project’s Aim</vt:lpstr>
      <vt:lpstr>Hardware Schema Connections</vt:lpstr>
      <vt:lpstr>Software Architecture</vt:lpstr>
      <vt:lpstr>Software Architecture</vt:lpstr>
      <vt:lpstr>Protocols and Interfaces</vt:lpstr>
      <vt:lpstr>Protocols and Interfaces</vt:lpstr>
      <vt:lpstr>Some Gestures</vt:lpstr>
      <vt:lpstr>How it works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mouse - Finger</dc:title>
  <dc:creator>SPERANZA RANIERI</dc:creator>
  <cp:lastModifiedBy>SPERANZA RANIERI</cp:lastModifiedBy>
  <cp:revision>1</cp:revision>
  <dcterms:created xsi:type="dcterms:W3CDTF">2022-06-30T22:07:41Z</dcterms:created>
  <dcterms:modified xsi:type="dcterms:W3CDTF">2022-07-04T06:38:50Z</dcterms:modified>
</cp:coreProperties>
</file>